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4021" r:id="rId5"/>
    <p:sldMasterId id="2147484032" r:id="rId6"/>
  </p:sldMasterIdLst>
  <p:notesMasterIdLst>
    <p:notesMasterId r:id="rId25"/>
  </p:notesMasterIdLst>
  <p:sldIdLst>
    <p:sldId id="271" r:id="rId7"/>
    <p:sldId id="261" r:id="rId8"/>
    <p:sldId id="281" r:id="rId9"/>
    <p:sldId id="284" r:id="rId10"/>
    <p:sldId id="274" r:id="rId11"/>
    <p:sldId id="256" r:id="rId12"/>
    <p:sldId id="285" r:id="rId13"/>
    <p:sldId id="286" r:id="rId14"/>
    <p:sldId id="293" r:id="rId15"/>
    <p:sldId id="294" r:id="rId16"/>
    <p:sldId id="295" r:id="rId17"/>
    <p:sldId id="292" r:id="rId18"/>
    <p:sldId id="296" r:id="rId19"/>
    <p:sldId id="282" r:id="rId20"/>
    <p:sldId id="289" r:id="rId21"/>
    <p:sldId id="290" r:id="rId22"/>
    <p:sldId id="29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4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66AD79-72C7-D7AE-86F1-AF9FE79AA8DE}" name="Fumie NAKAMURA" initials="FN" userId="S::fumie.nakamura@unwomen.org::fa21fe59-267a-4116-98ca-6287ef5cad66" providerId="AD"/>
  <p188:author id="{329403C1-B40F-EB3E-FA1F-27C9B9E436F8}" name="Hannah-Sophie Wahle" initials="HSW" userId="S::hannah-sophie.wahle@unwomen.org::94b1c162-3f7e-4dea-a271-99d7ab434f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7D6"/>
    <a:srgbClr val="19486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2780C-6314-4EF9-B612-3598896C6144}" v="5" dt="2024-06-27T16:15:4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3864"/>
        <p:guide pos="216"/>
        <p:guide pos="7008"/>
        <p:guide orient="horz" pos="1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-Sophie Wahle" userId="S::hannah-sophie.wahle@unwomen.org::94b1c162-3f7e-4dea-a271-99d7ab434f54" providerId="AD" clId="Web-{EC8C1FB2-DD5C-736D-605C-C9864FBC9E13}"/>
    <pc:docChg chg="delSld">
      <pc:chgData name="Hannah-Sophie Wahle" userId="S::hannah-sophie.wahle@unwomen.org::94b1c162-3f7e-4dea-a271-99d7ab434f54" providerId="AD" clId="Web-{EC8C1FB2-DD5C-736D-605C-C9864FBC9E13}" dt="2023-05-19T13:06:55.187" v="0"/>
      <pc:docMkLst>
        <pc:docMk/>
      </pc:docMkLst>
      <pc:sldChg chg="del">
        <pc:chgData name="Hannah-Sophie Wahle" userId="S::hannah-sophie.wahle@unwomen.org::94b1c162-3f7e-4dea-a271-99d7ab434f54" providerId="AD" clId="Web-{EC8C1FB2-DD5C-736D-605C-C9864FBC9E13}" dt="2023-05-19T13:06:55.187" v="0"/>
        <pc:sldMkLst>
          <pc:docMk/>
          <pc:sldMk cId="0" sldId="273"/>
        </pc:sldMkLst>
      </pc:sldChg>
    </pc:docChg>
  </pc:docChgLst>
  <pc:docChgLst>
    <pc:chgData name="Hannah-Sophie Wahle" userId="94b1c162-3f7e-4dea-a271-99d7ab434f54" providerId="ADAL" clId="{23711982-1596-4F5A-9AD5-79E41D9FA204}"/>
    <pc:docChg chg="undo redo custSel addSld delSld modSld sldOrd delMainMaster">
      <pc:chgData name="Hannah-Sophie Wahle" userId="94b1c162-3f7e-4dea-a271-99d7ab434f54" providerId="ADAL" clId="{23711982-1596-4F5A-9AD5-79E41D9FA204}" dt="2023-05-19T15:38:57.801" v="5169" actId="14100"/>
      <pc:docMkLst>
        <pc:docMk/>
      </pc:docMkLst>
      <pc:sldChg chg="addSp delSp modSp add del mod">
        <pc:chgData name="Hannah-Sophie Wahle" userId="94b1c162-3f7e-4dea-a271-99d7ab434f54" providerId="ADAL" clId="{23711982-1596-4F5A-9AD5-79E41D9FA204}" dt="2023-05-18T01:15:15.789" v="926" actId="47"/>
        <pc:sldMkLst>
          <pc:docMk/>
          <pc:sldMk cId="290440541" sldId="256"/>
        </pc:sldMkLst>
        <pc:picChg chg="add del mod">
          <ac:chgData name="Hannah-Sophie Wahle" userId="94b1c162-3f7e-4dea-a271-99d7ab434f54" providerId="ADAL" clId="{23711982-1596-4F5A-9AD5-79E41D9FA204}" dt="2023-05-17T23:36:00.712" v="831" actId="21"/>
          <ac:picMkLst>
            <pc:docMk/>
            <pc:sldMk cId="290440541" sldId="256"/>
            <ac:picMk id="5" creationId="{D4E223F0-4850-A130-4369-4FD8317D709F}"/>
          </ac:picMkLst>
        </pc:picChg>
        <pc:picChg chg="add del mod">
          <ac:chgData name="Hannah-Sophie Wahle" userId="94b1c162-3f7e-4dea-a271-99d7ab434f54" providerId="ADAL" clId="{23711982-1596-4F5A-9AD5-79E41D9FA204}" dt="2023-05-17T23:40:34.431" v="835" actId="478"/>
          <ac:picMkLst>
            <pc:docMk/>
            <pc:sldMk cId="290440541" sldId="256"/>
            <ac:picMk id="6" creationId="{F56C4957-14AB-4B04-255B-0AB13CCC7C30}"/>
          </ac:picMkLst>
        </pc:picChg>
        <pc:picChg chg="add del mod">
          <ac:chgData name="Hannah-Sophie Wahle" userId="94b1c162-3f7e-4dea-a271-99d7ab434f54" providerId="ADAL" clId="{23711982-1596-4F5A-9AD5-79E41D9FA204}" dt="2023-05-17T23:41:00.090" v="837" actId="478"/>
          <ac:picMkLst>
            <pc:docMk/>
            <pc:sldMk cId="290440541" sldId="256"/>
            <ac:picMk id="7" creationId="{48C1E5E1-DF28-661A-F770-DDD8C85E09A7}"/>
          </ac:picMkLst>
        </pc:picChg>
        <pc:picChg chg="add mod">
          <ac:chgData name="Hannah-Sophie Wahle" userId="94b1c162-3f7e-4dea-a271-99d7ab434f54" providerId="ADAL" clId="{23711982-1596-4F5A-9AD5-79E41D9FA204}" dt="2023-05-17T23:51:33.202" v="878" actId="1076"/>
          <ac:picMkLst>
            <pc:docMk/>
            <pc:sldMk cId="290440541" sldId="256"/>
            <ac:picMk id="9" creationId="{861EBA5D-909C-4F88-E1AD-E9D880C90156}"/>
          </ac:picMkLst>
        </pc:picChg>
      </pc:sldChg>
      <pc:sldChg chg="addSp delSp modSp mod modClrScheme delDesignElem chgLayout">
        <pc:chgData name="Hannah-Sophie Wahle" userId="94b1c162-3f7e-4dea-a271-99d7ab434f54" providerId="ADAL" clId="{23711982-1596-4F5A-9AD5-79E41D9FA204}" dt="2023-05-19T15:20:44.607" v="5148" actId="20577"/>
        <pc:sldMkLst>
          <pc:docMk/>
          <pc:sldMk cId="2130504892" sldId="261"/>
        </pc:sldMkLst>
        <pc:spChg chg="del mod ord">
          <ac:chgData name="Hannah-Sophie Wahle" userId="94b1c162-3f7e-4dea-a271-99d7ab434f54" providerId="ADAL" clId="{23711982-1596-4F5A-9AD5-79E41D9FA204}" dt="2023-05-18T18:43:02.760" v="1606" actId="478"/>
          <ac:spMkLst>
            <pc:docMk/>
            <pc:sldMk cId="2130504892" sldId="261"/>
            <ac:spMk id="3" creationId="{4C71B5E4-F0CD-8DDA-CF22-4B029FF479DA}"/>
          </ac:spMkLst>
        </pc:spChg>
        <pc:spChg chg="add mod ord">
          <ac:chgData name="Hannah-Sophie Wahle" userId="94b1c162-3f7e-4dea-a271-99d7ab434f54" providerId="ADAL" clId="{23711982-1596-4F5A-9AD5-79E41D9FA204}" dt="2023-05-19T15:20:44.607" v="5148" actId="20577"/>
          <ac:spMkLst>
            <pc:docMk/>
            <pc:sldMk cId="2130504892" sldId="261"/>
            <ac:spMk id="4" creationId="{5CAD3498-8275-809C-A11A-AE136B49599E}"/>
          </ac:spMkLst>
        </pc:spChg>
        <pc:spChg chg="add mod ord">
          <ac:chgData name="Hannah-Sophie Wahle" userId="94b1c162-3f7e-4dea-a271-99d7ab434f54" providerId="ADAL" clId="{23711982-1596-4F5A-9AD5-79E41D9FA204}" dt="2023-05-19T01:52:53.889" v="5040" actId="113"/>
          <ac:spMkLst>
            <pc:docMk/>
            <pc:sldMk cId="2130504892" sldId="261"/>
            <ac:spMk id="6" creationId="{449FBB6F-291E-8E7B-980C-8709B84B6F52}"/>
          </ac:spMkLst>
        </pc:spChg>
        <pc:spChg chg="mod ord">
          <ac:chgData name="Hannah-Sophie Wahle" userId="94b1c162-3f7e-4dea-a271-99d7ab434f54" providerId="ADAL" clId="{23711982-1596-4F5A-9AD5-79E41D9FA204}" dt="2023-05-19T01:53:04.486" v="5041" actId="2711"/>
          <ac:spMkLst>
            <pc:docMk/>
            <pc:sldMk cId="2130504892" sldId="261"/>
            <ac:spMk id="7" creationId="{21524002-FC3E-0FB6-ACB8-F13F6DA56F6F}"/>
          </ac:spMkLst>
        </pc:spChg>
        <pc:spChg chg="add mod ord">
          <ac:chgData name="Hannah-Sophie Wahle" userId="94b1c162-3f7e-4dea-a271-99d7ab434f54" providerId="ADAL" clId="{23711982-1596-4F5A-9AD5-79E41D9FA204}" dt="2023-05-19T01:53:11.664" v="5042" actId="2711"/>
          <ac:spMkLst>
            <pc:docMk/>
            <pc:sldMk cId="2130504892" sldId="261"/>
            <ac:spMk id="8" creationId="{8E59C5D3-6DE4-BF5A-0DEA-CC8C3A059FE9}"/>
          </ac:spMkLst>
        </pc:spChg>
        <pc:spChg chg="add del mod">
          <ac:chgData name="Hannah-Sophie Wahle" userId="94b1c162-3f7e-4dea-a271-99d7ab434f54" providerId="ADAL" clId="{23711982-1596-4F5A-9AD5-79E41D9FA204}" dt="2023-05-18T18:43:05.708" v="1607" actId="478"/>
          <ac:spMkLst>
            <pc:docMk/>
            <pc:sldMk cId="2130504892" sldId="261"/>
            <ac:spMk id="10" creationId="{315DF45E-01AC-2C96-2923-511D3D2B35BD}"/>
          </ac:spMkLst>
        </pc:spChg>
        <pc:spChg chg="add mod">
          <ac:chgData name="Hannah-Sophie Wahle" userId="94b1c162-3f7e-4dea-a271-99d7ab434f54" providerId="ADAL" clId="{23711982-1596-4F5A-9AD5-79E41D9FA204}" dt="2023-05-18T18:43:07.377" v="1608"/>
          <ac:spMkLst>
            <pc:docMk/>
            <pc:sldMk cId="2130504892" sldId="261"/>
            <ac:spMk id="11" creationId="{CC1182FD-C8E4-EE5D-2C50-82885A2C736D}"/>
          </ac:spMkLst>
        </pc:spChg>
        <pc:spChg chg="add mod">
          <ac:chgData name="Hannah-Sophie Wahle" userId="94b1c162-3f7e-4dea-a271-99d7ab434f54" providerId="ADAL" clId="{23711982-1596-4F5A-9AD5-79E41D9FA204}" dt="2023-05-19T01:23:55.271" v="5028" actId="20577"/>
          <ac:spMkLst>
            <pc:docMk/>
            <pc:sldMk cId="2130504892" sldId="261"/>
            <ac:spMk id="13" creationId="{43845A95-5B30-E3F4-5B3F-C210CAEC9B4A}"/>
          </ac:spMkLst>
        </pc:spChg>
        <pc:spChg chg="del">
          <ac:chgData name="Hannah-Sophie Wahle" userId="94b1c162-3f7e-4dea-a271-99d7ab434f54" providerId="ADAL" clId="{23711982-1596-4F5A-9AD5-79E41D9FA204}" dt="2023-05-18T15:36:05.502" v="1209" actId="700"/>
          <ac:spMkLst>
            <pc:docMk/>
            <pc:sldMk cId="2130504892" sldId="261"/>
            <ac:spMk id="35" creationId="{70120F84-A866-4D9F-8B1C-9120A013D654}"/>
          </ac:spMkLst>
        </pc:spChg>
        <pc:spChg chg="del">
          <ac:chgData name="Hannah-Sophie Wahle" userId="94b1c162-3f7e-4dea-a271-99d7ab434f54" providerId="ADAL" clId="{23711982-1596-4F5A-9AD5-79E41D9FA204}" dt="2023-05-18T15:36:05.502" v="1209" actId="700"/>
          <ac:spMkLst>
            <pc:docMk/>
            <pc:sldMk cId="2130504892" sldId="261"/>
            <ac:spMk id="37" creationId="{252FEFEF-6AC0-46B6-AC09-11FC56196FA4}"/>
          </ac:spMkLst>
        </pc:spChg>
        <pc:picChg chg="add del mod">
          <ac:chgData name="Hannah-Sophie Wahle" userId="94b1c162-3f7e-4dea-a271-99d7ab434f54" providerId="ADAL" clId="{23711982-1596-4F5A-9AD5-79E41D9FA204}" dt="2023-05-18T23:33:17.164" v="4077" actId="478"/>
          <ac:picMkLst>
            <pc:docMk/>
            <pc:sldMk cId="2130504892" sldId="261"/>
            <ac:picMk id="2" creationId="{2DEB4493-EDC1-7307-108B-3EB7D8E70959}"/>
          </ac:picMkLst>
        </pc:picChg>
        <pc:picChg chg="add mod">
          <ac:chgData name="Hannah-Sophie Wahle" userId="94b1c162-3f7e-4dea-a271-99d7ab434f54" providerId="ADAL" clId="{23711982-1596-4F5A-9AD5-79E41D9FA204}" dt="2023-05-18T23:34:56.717" v="4128"/>
          <ac:picMkLst>
            <pc:docMk/>
            <pc:sldMk cId="2130504892" sldId="261"/>
            <ac:picMk id="3" creationId="{AC273A4D-0853-F8E7-9481-6AC163690C40}"/>
          </ac:picMkLst>
        </pc:picChg>
        <pc:picChg chg="add mod">
          <ac:chgData name="Hannah-Sophie Wahle" userId="94b1c162-3f7e-4dea-a271-99d7ab434f54" providerId="ADAL" clId="{23711982-1596-4F5A-9AD5-79E41D9FA204}" dt="2023-05-18T18:44:14.961" v="1704" actId="1036"/>
          <ac:picMkLst>
            <pc:docMk/>
            <pc:sldMk cId="2130504892" sldId="261"/>
            <ac:picMk id="5" creationId="{9A9B795E-6EC2-E170-CD2C-E16CB2D3CC9F}"/>
          </ac:picMkLst>
        </pc:picChg>
        <pc:picChg chg="add mod">
          <ac:chgData name="Hannah-Sophie Wahle" userId="94b1c162-3f7e-4dea-a271-99d7ab434f54" providerId="ADAL" clId="{23711982-1596-4F5A-9AD5-79E41D9FA204}" dt="2023-05-18T18:43:07.377" v="1608"/>
          <ac:picMkLst>
            <pc:docMk/>
            <pc:sldMk cId="2130504892" sldId="261"/>
            <ac:picMk id="12" creationId="{BD608871-7B27-5743-000B-0CDB31C23F34}"/>
          </ac:picMkLst>
        </pc:picChg>
        <pc:picChg chg="add mod">
          <ac:chgData name="Hannah-Sophie Wahle" userId="94b1c162-3f7e-4dea-a271-99d7ab434f54" providerId="ADAL" clId="{23711982-1596-4F5A-9AD5-79E41D9FA204}" dt="2023-05-18T18:43:07.377" v="1608"/>
          <ac:picMkLst>
            <pc:docMk/>
            <pc:sldMk cId="2130504892" sldId="261"/>
            <ac:picMk id="14" creationId="{2F3CC510-C616-F028-F052-D748FE1392ED}"/>
          </ac:picMkLst>
        </pc:picChg>
        <pc:picChg chg="add del mod">
          <ac:chgData name="Hannah-Sophie Wahle" userId="94b1c162-3f7e-4dea-a271-99d7ab434f54" providerId="ADAL" clId="{23711982-1596-4F5A-9AD5-79E41D9FA204}" dt="2023-05-18T20:44:20.631" v="2546" actId="478"/>
          <ac:picMkLst>
            <pc:docMk/>
            <pc:sldMk cId="2130504892" sldId="261"/>
            <ac:picMk id="15" creationId="{7BEA2973-F348-C376-191D-7400EAFCC0FF}"/>
          </ac:picMkLst>
        </pc:picChg>
      </pc:sldChg>
      <pc:sldChg chg="addSp modSp del ord">
        <pc:chgData name="Hannah-Sophie Wahle" userId="94b1c162-3f7e-4dea-a271-99d7ab434f54" providerId="ADAL" clId="{23711982-1596-4F5A-9AD5-79E41D9FA204}" dt="2023-05-18T18:48:43.393" v="1781" actId="47"/>
        <pc:sldMkLst>
          <pc:docMk/>
          <pc:sldMk cId="1834564717" sldId="262"/>
        </pc:sldMkLst>
        <pc:picChg chg="add mod">
          <ac:chgData name="Hannah-Sophie Wahle" userId="94b1c162-3f7e-4dea-a271-99d7ab434f54" providerId="ADAL" clId="{23711982-1596-4F5A-9AD5-79E41D9FA204}" dt="2023-05-18T01:14:06.141" v="895"/>
          <ac:picMkLst>
            <pc:docMk/>
            <pc:sldMk cId="1834564717" sldId="262"/>
            <ac:picMk id="2" creationId="{BC83F59E-0177-A75D-A643-3705AF257106}"/>
          </ac:picMkLst>
        </pc:picChg>
      </pc:sldChg>
      <pc:sldChg chg="addSp modSp del mod ord setBg">
        <pc:chgData name="Hannah-Sophie Wahle" userId="94b1c162-3f7e-4dea-a271-99d7ab434f54" providerId="ADAL" clId="{23711982-1596-4F5A-9AD5-79E41D9FA204}" dt="2023-05-18T19:03:38.537" v="1878" actId="47"/>
        <pc:sldMkLst>
          <pc:docMk/>
          <pc:sldMk cId="215543706" sldId="263"/>
        </pc:sldMkLst>
        <pc:spChg chg="mod">
          <ac:chgData name="Hannah-Sophie Wahle" userId="94b1c162-3f7e-4dea-a271-99d7ab434f54" providerId="ADAL" clId="{23711982-1596-4F5A-9AD5-79E41D9FA204}" dt="2023-05-17T22:35:35.676" v="503" actId="20577"/>
          <ac:spMkLst>
            <pc:docMk/>
            <pc:sldMk cId="215543706" sldId="263"/>
            <ac:spMk id="3" creationId="{4C71B5E4-F0CD-8DDA-CF22-4B029FF479DA}"/>
          </ac:spMkLst>
        </pc:spChg>
        <pc:spChg chg="mod">
          <ac:chgData name="Hannah-Sophie Wahle" userId="94b1c162-3f7e-4dea-a271-99d7ab434f54" providerId="ADAL" clId="{23711982-1596-4F5A-9AD5-79E41D9FA204}" dt="2023-05-18T18:53:33.210" v="1816" actId="20577"/>
          <ac:spMkLst>
            <pc:docMk/>
            <pc:sldMk cId="215543706" sldId="263"/>
            <ac:spMk id="8" creationId="{2740CFB3-C3C0-98ED-9628-96CF8E1A899F}"/>
          </ac:spMkLst>
        </pc:spChg>
        <pc:picChg chg="add mod">
          <ac:chgData name="Hannah-Sophie Wahle" userId="94b1c162-3f7e-4dea-a271-99d7ab434f54" providerId="ADAL" clId="{23711982-1596-4F5A-9AD5-79E41D9FA204}" dt="2023-05-18T01:14:07.823" v="896"/>
          <ac:picMkLst>
            <pc:docMk/>
            <pc:sldMk cId="215543706" sldId="263"/>
            <ac:picMk id="2" creationId="{E527D030-B637-5D1C-B247-82FC9E132553}"/>
          </ac:picMkLst>
        </pc:picChg>
      </pc:sldChg>
      <pc:sldChg chg="addSp delSp modSp del mod modShow">
        <pc:chgData name="Hannah-Sophie Wahle" userId="94b1c162-3f7e-4dea-a271-99d7ab434f54" providerId="ADAL" clId="{23711982-1596-4F5A-9AD5-79E41D9FA204}" dt="2023-05-18T20:42:38.085" v="2543" actId="47"/>
        <pc:sldMkLst>
          <pc:docMk/>
          <pc:sldMk cId="3608775846" sldId="264"/>
        </pc:sldMkLst>
        <pc:picChg chg="add del mod">
          <ac:chgData name="Hannah-Sophie Wahle" userId="94b1c162-3f7e-4dea-a271-99d7ab434f54" providerId="ADAL" clId="{23711982-1596-4F5A-9AD5-79E41D9FA204}" dt="2023-05-17T23:36:38.008" v="833" actId="21"/>
          <ac:picMkLst>
            <pc:docMk/>
            <pc:sldMk cId="3608775846" sldId="264"/>
            <ac:picMk id="2" creationId="{02028DDF-86EE-BDAB-30AC-29496D63B442}"/>
          </ac:picMkLst>
        </pc:picChg>
        <pc:picChg chg="add mod">
          <ac:chgData name="Hannah-Sophie Wahle" userId="94b1c162-3f7e-4dea-a271-99d7ab434f54" providerId="ADAL" clId="{23711982-1596-4F5A-9AD5-79E41D9FA204}" dt="2023-05-18T01:14:10.813" v="897"/>
          <ac:picMkLst>
            <pc:docMk/>
            <pc:sldMk cId="3608775846" sldId="264"/>
            <ac:picMk id="4" creationId="{79BB8A4A-8D3B-E3A9-CFC8-5A236848C5D9}"/>
          </ac:picMkLst>
        </pc:picChg>
        <pc:picChg chg="del mod">
          <ac:chgData name="Hannah-Sophie Wahle" userId="94b1c162-3f7e-4dea-a271-99d7ab434f54" providerId="ADAL" clId="{23711982-1596-4F5A-9AD5-79E41D9FA204}" dt="2023-05-18T20:42:06.183" v="2531" actId="21"/>
          <ac:picMkLst>
            <pc:docMk/>
            <pc:sldMk cId="3608775846" sldId="264"/>
            <ac:picMk id="6" creationId="{BC4018BE-34C7-27FD-5313-EA0705700207}"/>
          </ac:picMkLst>
        </pc:picChg>
      </pc:sldChg>
      <pc:sldChg chg="addSp delSp modSp del mod addCm">
        <pc:chgData name="Hannah-Sophie Wahle" userId="94b1c162-3f7e-4dea-a271-99d7ab434f54" providerId="ADAL" clId="{23711982-1596-4F5A-9AD5-79E41D9FA204}" dt="2023-05-18T22:26:46.888" v="3784" actId="47"/>
        <pc:sldMkLst>
          <pc:docMk/>
          <pc:sldMk cId="3459835778" sldId="265"/>
        </pc:sldMkLst>
        <pc:spChg chg="mod">
          <ac:chgData name="Hannah-Sophie Wahle" userId="94b1c162-3f7e-4dea-a271-99d7ab434f54" providerId="ADAL" clId="{23711982-1596-4F5A-9AD5-79E41D9FA204}" dt="2023-05-18T21:51:02.310" v="3495" actId="20577"/>
          <ac:spMkLst>
            <pc:docMk/>
            <pc:sldMk cId="3459835778" sldId="265"/>
            <ac:spMk id="3" creationId="{4C71B5E4-F0CD-8DDA-CF22-4B029FF479DA}"/>
          </ac:spMkLst>
        </pc:spChg>
        <pc:spChg chg="mod">
          <ac:chgData name="Hannah-Sophie Wahle" userId="94b1c162-3f7e-4dea-a271-99d7ab434f54" providerId="ADAL" clId="{23711982-1596-4F5A-9AD5-79E41D9FA204}" dt="2023-05-18T21:59:24.943" v="3530" actId="108"/>
          <ac:spMkLst>
            <pc:docMk/>
            <pc:sldMk cId="3459835778" sldId="265"/>
            <ac:spMk id="4" creationId="{67AB67FD-55BD-DED1-3DAA-BD974B7D0C90}"/>
          </ac:spMkLst>
        </pc:spChg>
        <pc:picChg chg="add mod">
          <ac:chgData name="Hannah-Sophie Wahle" userId="94b1c162-3f7e-4dea-a271-99d7ab434f54" providerId="ADAL" clId="{23711982-1596-4F5A-9AD5-79E41D9FA204}" dt="2023-05-18T01:14:22.427" v="905"/>
          <ac:picMkLst>
            <pc:docMk/>
            <pc:sldMk cId="3459835778" sldId="265"/>
            <ac:picMk id="2" creationId="{8C0C45D4-80D6-07F3-B533-101596657900}"/>
          </ac:picMkLst>
        </pc:picChg>
        <pc:picChg chg="add mod">
          <ac:chgData name="Hannah-Sophie Wahle" userId="94b1c162-3f7e-4dea-a271-99d7ab434f54" providerId="ADAL" clId="{23711982-1596-4F5A-9AD5-79E41D9FA204}" dt="2023-05-18T21:51:11.344" v="3497" actId="1076"/>
          <ac:picMkLst>
            <pc:docMk/>
            <pc:sldMk cId="3459835778" sldId="265"/>
            <ac:picMk id="5" creationId="{2DE51009-220C-0A2D-420C-0EE0D8717C78}"/>
          </ac:picMkLst>
        </pc:picChg>
        <pc:picChg chg="del">
          <ac:chgData name="Hannah-Sophie Wahle" userId="94b1c162-3f7e-4dea-a271-99d7ab434f54" providerId="ADAL" clId="{23711982-1596-4F5A-9AD5-79E41D9FA204}" dt="2023-05-18T21:46:54.664" v="3066" actId="478"/>
          <ac:picMkLst>
            <pc:docMk/>
            <pc:sldMk cId="3459835778" sldId="265"/>
            <ac:picMk id="6" creationId="{5AA718C3-10EF-8707-6FE7-D08EC1EA57A5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8T22:19:27.922" v="3585" actId="47"/>
        <pc:sldMkLst>
          <pc:docMk/>
          <pc:sldMk cId="2337581940" sldId="266"/>
        </pc:sldMkLst>
        <pc:spChg chg="mod">
          <ac:chgData name="Hannah-Sophie Wahle" userId="94b1c162-3f7e-4dea-a271-99d7ab434f54" providerId="ADAL" clId="{23711982-1596-4F5A-9AD5-79E41D9FA204}" dt="2023-05-18T21:43:30.865" v="3065" actId="1076"/>
          <ac:spMkLst>
            <pc:docMk/>
            <pc:sldMk cId="2337581940" sldId="266"/>
            <ac:spMk id="3" creationId="{4C71B5E4-F0CD-8DDA-CF22-4B029FF479DA}"/>
          </ac:spMkLst>
        </pc:spChg>
        <pc:spChg chg="add del mod">
          <ac:chgData name="Hannah-Sophie Wahle" userId="94b1c162-3f7e-4dea-a271-99d7ab434f54" providerId="ADAL" clId="{23711982-1596-4F5A-9AD5-79E41D9FA204}" dt="2023-05-18T21:38:03.795" v="2670" actId="478"/>
          <ac:spMkLst>
            <pc:docMk/>
            <pc:sldMk cId="2337581940" sldId="266"/>
            <ac:spMk id="5" creationId="{BDB13F0A-D1F6-CA89-4049-88A846CA8541}"/>
          </ac:spMkLst>
        </pc:spChg>
        <pc:picChg chg="add mod">
          <ac:chgData name="Hannah-Sophie Wahle" userId="94b1c162-3f7e-4dea-a271-99d7ab434f54" providerId="ADAL" clId="{23711982-1596-4F5A-9AD5-79E41D9FA204}" dt="2023-05-18T01:14:34.760" v="923"/>
          <ac:picMkLst>
            <pc:docMk/>
            <pc:sldMk cId="2337581940" sldId="266"/>
            <ac:picMk id="2" creationId="{9368FB73-CA96-1408-529F-394D0A952A24}"/>
          </ac:picMkLst>
        </pc:picChg>
        <pc:picChg chg="add mod">
          <ac:chgData name="Hannah-Sophie Wahle" userId="94b1c162-3f7e-4dea-a271-99d7ab434f54" providerId="ADAL" clId="{23711982-1596-4F5A-9AD5-79E41D9FA204}" dt="2023-05-18T21:51:54.516" v="3501" actId="1076"/>
          <ac:picMkLst>
            <pc:docMk/>
            <pc:sldMk cId="2337581940" sldId="266"/>
            <ac:picMk id="6" creationId="{BDD05C11-4D7E-E281-D114-06473236260F}"/>
          </ac:picMkLst>
        </pc:picChg>
        <pc:picChg chg="del">
          <ac:chgData name="Hannah-Sophie Wahle" userId="94b1c162-3f7e-4dea-a271-99d7ab434f54" providerId="ADAL" clId="{23711982-1596-4F5A-9AD5-79E41D9FA204}" dt="2023-05-18T21:51:48.073" v="3498" actId="478"/>
          <ac:picMkLst>
            <pc:docMk/>
            <pc:sldMk cId="2337581940" sldId="266"/>
            <ac:picMk id="9" creationId="{F3BE5B8E-CB16-5C4A-037C-1B75D343C2D4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8T22:22:10.935" v="3632" actId="47"/>
        <pc:sldMkLst>
          <pc:docMk/>
          <pc:sldMk cId="333387753" sldId="267"/>
        </pc:sldMkLst>
        <pc:spChg chg="mod">
          <ac:chgData name="Hannah-Sophie Wahle" userId="94b1c162-3f7e-4dea-a271-99d7ab434f54" providerId="ADAL" clId="{23711982-1596-4F5A-9AD5-79E41D9FA204}" dt="2023-05-18T22:20:43.512" v="3597" actId="21"/>
          <ac:spMkLst>
            <pc:docMk/>
            <pc:sldMk cId="333387753" sldId="267"/>
            <ac:spMk id="3" creationId="{4C71B5E4-F0CD-8DDA-CF22-4B029FF479DA}"/>
          </ac:spMkLst>
        </pc:spChg>
        <pc:picChg chg="add mod">
          <ac:chgData name="Hannah-Sophie Wahle" userId="94b1c162-3f7e-4dea-a271-99d7ab434f54" providerId="ADAL" clId="{23711982-1596-4F5A-9AD5-79E41D9FA204}" dt="2023-05-18T01:14:37.166" v="924"/>
          <ac:picMkLst>
            <pc:docMk/>
            <pc:sldMk cId="333387753" sldId="267"/>
            <ac:picMk id="2" creationId="{FE7E738E-CDB1-C40A-2685-7AA7182DBDC0}"/>
          </ac:picMkLst>
        </pc:picChg>
        <pc:picChg chg="add mod">
          <ac:chgData name="Hannah-Sophie Wahle" userId="94b1c162-3f7e-4dea-a271-99d7ab434f54" providerId="ADAL" clId="{23711982-1596-4F5A-9AD5-79E41D9FA204}" dt="2023-05-18T22:13:17.497" v="3553" actId="1076"/>
          <ac:picMkLst>
            <pc:docMk/>
            <pc:sldMk cId="333387753" sldId="267"/>
            <ac:picMk id="5" creationId="{7698881B-11ED-501F-ADAC-2B074C9B5011}"/>
          </ac:picMkLst>
        </pc:picChg>
        <pc:picChg chg="del">
          <ac:chgData name="Hannah-Sophie Wahle" userId="94b1c162-3f7e-4dea-a271-99d7ab434f54" providerId="ADAL" clId="{23711982-1596-4F5A-9AD5-79E41D9FA204}" dt="2023-05-18T22:13:08.811" v="3550" actId="478"/>
          <ac:picMkLst>
            <pc:docMk/>
            <pc:sldMk cId="333387753" sldId="267"/>
            <ac:picMk id="7" creationId="{1F23E371-7ADC-1576-2330-A48B5211830D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8T22:24:24.948" v="3737" actId="47"/>
        <pc:sldMkLst>
          <pc:docMk/>
          <pc:sldMk cId="484483023" sldId="268"/>
        </pc:sldMkLst>
        <pc:spChg chg="mod">
          <ac:chgData name="Hannah-Sophie Wahle" userId="94b1c162-3f7e-4dea-a271-99d7ab434f54" providerId="ADAL" clId="{23711982-1596-4F5A-9AD5-79E41D9FA204}" dt="2023-05-18T21:52:56.364" v="3506" actId="20577"/>
          <ac:spMkLst>
            <pc:docMk/>
            <pc:sldMk cId="484483023" sldId="268"/>
            <ac:spMk id="3" creationId="{4C71B5E4-F0CD-8DDA-CF22-4B029FF479DA}"/>
          </ac:spMkLst>
        </pc:spChg>
        <pc:spChg chg="mod">
          <ac:chgData name="Hannah-Sophie Wahle" userId="94b1c162-3f7e-4dea-a271-99d7ab434f54" providerId="ADAL" clId="{23711982-1596-4F5A-9AD5-79E41D9FA204}" dt="2023-05-18T21:53:49.865" v="3527" actId="20577"/>
          <ac:spMkLst>
            <pc:docMk/>
            <pc:sldMk cId="484483023" sldId="268"/>
            <ac:spMk id="5" creationId="{235168A7-10C1-C856-77D1-4A8B415DBB97}"/>
          </ac:spMkLst>
        </pc:spChg>
        <pc:picChg chg="add mod">
          <ac:chgData name="Hannah-Sophie Wahle" userId="94b1c162-3f7e-4dea-a271-99d7ab434f54" providerId="ADAL" clId="{23711982-1596-4F5A-9AD5-79E41D9FA204}" dt="2023-05-18T01:14:39.389" v="925"/>
          <ac:picMkLst>
            <pc:docMk/>
            <pc:sldMk cId="484483023" sldId="268"/>
            <ac:picMk id="2" creationId="{D8612013-1B01-FCE8-3F30-BBCCC0182F87}"/>
          </ac:picMkLst>
        </pc:picChg>
        <pc:picChg chg="del">
          <ac:chgData name="Hannah-Sophie Wahle" userId="94b1c162-3f7e-4dea-a271-99d7ab434f54" providerId="ADAL" clId="{23711982-1596-4F5A-9AD5-79E41D9FA204}" dt="2023-05-18T22:23:34.154" v="3728" actId="21"/>
          <ac:picMkLst>
            <pc:docMk/>
            <pc:sldMk cId="484483023" sldId="268"/>
            <ac:picMk id="4" creationId="{71B1BF15-83DB-37C8-D907-F36B430EEB70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9T01:02:33.412" v="4748" actId="47"/>
        <pc:sldMkLst>
          <pc:docMk/>
          <pc:sldMk cId="236035896" sldId="269"/>
        </pc:sldMkLst>
        <pc:spChg chg="mod">
          <ac:chgData name="Hannah-Sophie Wahle" userId="94b1c162-3f7e-4dea-a271-99d7ab434f54" providerId="ADAL" clId="{23711982-1596-4F5A-9AD5-79E41D9FA204}" dt="2023-05-18T01:14:18.948" v="904" actId="1035"/>
          <ac:spMkLst>
            <pc:docMk/>
            <pc:sldMk cId="236035896" sldId="269"/>
            <ac:spMk id="3" creationId="{4C71B5E4-F0CD-8DDA-CF22-4B029FF479DA}"/>
          </ac:spMkLst>
        </pc:spChg>
        <pc:spChg chg="mod">
          <ac:chgData name="Hannah-Sophie Wahle" userId="94b1c162-3f7e-4dea-a271-99d7ab434f54" providerId="ADAL" clId="{23711982-1596-4F5A-9AD5-79E41D9FA204}" dt="2023-05-19T00:51:09.249" v="4631" actId="404"/>
          <ac:spMkLst>
            <pc:docMk/>
            <pc:sldMk cId="236035896" sldId="269"/>
            <ac:spMk id="18" creationId="{6E58D9F6-08E8-9AAA-D33E-F3273963D0CF}"/>
          </ac:spMkLst>
        </pc:spChg>
        <pc:picChg chg="add del mod">
          <ac:chgData name="Hannah-Sophie Wahle" userId="94b1c162-3f7e-4dea-a271-99d7ab434f54" providerId="ADAL" clId="{23711982-1596-4F5A-9AD5-79E41D9FA204}" dt="2023-05-18T23:33:58.635" v="4094" actId="478"/>
          <ac:picMkLst>
            <pc:docMk/>
            <pc:sldMk cId="236035896" sldId="269"/>
            <ac:picMk id="2" creationId="{A03208E9-E158-969F-F5E6-A59AE95DB156}"/>
          </ac:picMkLst>
        </pc:picChg>
        <pc:picChg chg="add mod">
          <ac:chgData name="Hannah-Sophie Wahle" userId="94b1c162-3f7e-4dea-a271-99d7ab434f54" providerId="ADAL" clId="{23711982-1596-4F5A-9AD5-79E41D9FA204}" dt="2023-05-18T23:33:59.372" v="4095"/>
          <ac:picMkLst>
            <pc:docMk/>
            <pc:sldMk cId="236035896" sldId="269"/>
            <ac:picMk id="4" creationId="{78934AD7-5647-50AE-16F4-E8810F687A8B}"/>
          </ac:picMkLst>
        </pc:picChg>
        <pc:picChg chg="add del mod">
          <ac:chgData name="Hannah-Sophie Wahle" userId="94b1c162-3f7e-4dea-a271-99d7ab434f54" providerId="ADAL" clId="{23711982-1596-4F5A-9AD5-79E41D9FA204}" dt="2023-05-19T00:40:45.156" v="4566" actId="21"/>
          <ac:picMkLst>
            <pc:docMk/>
            <pc:sldMk cId="236035896" sldId="269"/>
            <ac:picMk id="6" creationId="{56BFF1FA-7F8F-5406-A517-6B8DB2FF2BF9}"/>
          </ac:picMkLst>
        </pc:picChg>
        <pc:picChg chg="mod">
          <ac:chgData name="Hannah-Sophie Wahle" userId="94b1c162-3f7e-4dea-a271-99d7ab434f54" providerId="ADAL" clId="{23711982-1596-4F5A-9AD5-79E41D9FA204}" dt="2023-05-19T00:37:01.378" v="4487" actId="1582"/>
          <ac:picMkLst>
            <pc:docMk/>
            <pc:sldMk cId="236035896" sldId="269"/>
            <ac:picMk id="8" creationId="{E243E298-4561-FCB2-4127-DF529670D180}"/>
          </ac:picMkLst>
        </pc:picChg>
        <pc:picChg chg="mod">
          <ac:chgData name="Hannah-Sophie Wahle" userId="94b1c162-3f7e-4dea-a271-99d7ab434f54" providerId="ADAL" clId="{23711982-1596-4F5A-9AD5-79E41D9FA204}" dt="2023-05-19T00:37:07.687" v="4488" actId="1582"/>
          <ac:picMkLst>
            <pc:docMk/>
            <pc:sldMk cId="236035896" sldId="269"/>
            <ac:picMk id="10" creationId="{490B76AE-F61C-39E5-502E-F2AE9BB90CB1}"/>
          </ac:picMkLst>
        </pc:picChg>
        <pc:picChg chg="mod">
          <ac:chgData name="Hannah-Sophie Wahle" userId="94b1c162-3f7e-4dea-a271-99d7ab434f54" providerId="ADAL" clId="{23711982-1596-4F5A-9AD5-79E41D9FA204}" dt="2023-05-19T00:37:18.583" v="4489" actId="1582"/>
          <ac:picMkLst>
            <pc:docMk/>
            <pc:sldMk cId="236035896" sldId="269"/>
            <ac:picMk id="17" creationId="{CBD794DB-75F9-115F-69E9-FE3744D4B591}"/>
          </ac:picMkLst>
        </pc:picChg>
      </pc:sldChg>
      <pc:sldChg chg="addSp delSp modSp del mod ord modShow addCm">
        <pc:chgData name="Hannah-Sophie Wahle" userId="94b1c162-3f7e-4dea-a271-99d7ab434f54" providerId="ADAL" clId="{23711982-1596-4F5A-9AD5-79E41D9FA204}" dt="2023-05-18T21:54:14.859" v="3528" actId="2696"/>
        <pc:sldMkLst>
          <pc:docMk/>
          <pc:sldMk cId="3268339162" sldId="270"/>
        </pc:sldMkLst>
        <pc:spChg chg="mod">
          <ac:chgData name="Hannah-Sophie Wahle" userId="94b1c162-3f7e-4dea-a271-99d7ab434f54" providerId="ADAL" clId="{23711982-1596-4F5A-9AD5-79E41D9FA204}" dt="2023-05-18T20:42:29.778" v="2541" actId="1076"/>
          <ac:spMkLst>
            <pc:docMk/>
            <pc:sldMk cId="3268339162" sldId="270"/>
            <ac:spMk id="3" creationId="{4C71B5E4-F0CD-8DDA-CF22-4B029FF479DA}"/>
          </ac:spMkLst>
        </pc:spChg>
        <pc:spChg chg="del">
          <ac:chgData name="Hannah-Sophie Wahle" userId="94b1c162-3f7e-4dea-a271-99d7ab434f54" providerId="ADAL" clId="{23711982-1596-4F5A-9AD5-79E41D9FA204}" dt="2023-05-18T20:42:14.859" v="2534" actId="478"/>
          <ac:spMkLst>
            <pc:docMk/>
            <pc:sldMk cId="3268339162" sldId="270"/>
            <ac:spMk id="6" creationId="{6F861957-A830-8152-5B02-AC1492A8E1BC}"/>
          </ac:spMkLst>
        </pc:spChg>
        <pc:spChg chg="del">
          <ac:chgData name="Hannah-Sophie Wahle" userId="94b1c162-3f7e-4dea-a271-99d7ab434f54" providerId="ADAL" clId="{23711982-1596-4F5A-9AD5-79E41D9FA204}" dt="2023-05-18T20:42:14.859" v="2534" actId="478"/>
          <ac:spMkLst>
            <pc:docMk/>
            <pc:sldMk cId="3268339162" sldId="270"/>
            <ac:spMk id="8" creationId="{F3B32A4A-1632-F115-AD1F-D58B60875A83}"/>
          </ac:spMkLst>
        </pc:spChg>
        <pc:spChg chg="del">
          <ac:chgData name="Hannah-Sophie Wahle" userId="94b1c162-3f7e-4dea-a271-99d7ab434f54" providerId="ADAL" clId="{23711982-1596-4F5A-9AD5-79E41D9FA204}" dt="2023-05-18T20:42:17.172" v="2536" actId="478"/>
          <ac:spMkLst>
            <pc:docMk/>
            <pc:sldMk cId="3268339162" sldId="270"/>
            <ac:spMk id="9" creationId="{FC45299D-25A9-03F4-E88A-C59E5D181EE6}"/>
          </ac:spMkLst>
        </pc:spChg>
        <pc:spChg chg="del">
          <ac:chgData name="Hannah-Sophie Wahle" userId="94b1c162-3f7e-4dea-a271-99d7ab434f54" providerId="ADAL" clId="{23711982-1596-4F5A-9AD5-79E41D9FA204}" dt="2023-05-18T20:42:16.227" v="2535" actId="478"/>
          <ac:spMkLst>
            <pc:docMk/>
            <pc:sldMk cId="3268339162" sldId="270"/>
            <ac:spMk id="13" creationId="{006EFC7A-917F-0468-CED2-0FC5E2C1975F}"/>
          </ac:spMkLst>
        </pc:spChg>
        <pc:picChg chg="add mod">
          <ac:chgData name="Hannah-Sophie Wahle" userId="94b1c162-3f7e-4dea-a271-99d7ab434f54" providerId="ADAL" clId="{23711982-1596-4F5A-9AD5-79E41D9FA204}" dt="2023-05-18T20:42:18.480" v="2537"/>
          <ac:picMkLst>
            <pc:docMk/>
            <pc:sldMk cId="3268339162" sldId="270"/>
            <ac:picMk id="2" creationId="{6E621D94-1B9E-E504-EBDC-84EE632E6C84}"/>
          </ac:picMkLst>
        </pc:picChg>
        <pc:picChg chg="mod">
          <ac:chgData name="Hannah-Sophie Wahle" userId="94b1c162-3f7e-4dea-a271-99d7ab434f54" providerId="ADAL" clId="{23711982-1596-4F5A-9AD5-79E41D9FA204}" dt="2023-05-18T20:42:31.430" v="2542" actId="1076"/>
          <ac:picMkLst>
            <pc:docMk/>
            <pc:sldMk cId="3268339162" sldId="270"/>
            <ac:picMk id="4" creationId="{FF6FBB01-04BF-1BEF-4040-09F6D65D79FC}"/>
          </ac:picMkLst>
        </pc:picChg>
        <pc:picChg chg="del">
          <ac:chgData name="Hannah-Sophie Wahle" userId="94b1c162-3f7e-4dea-a271-99d7ab434f54" providerId="ADAL" clId="{23711982-1596-4F5A-9AD5-79E41D9FA204}" dt="2023-05-18T20:42:10.763" v="2532" actId="478"/>
          <ac:picMkLst>
            <pc:docMk/>
            <pc:sldMk cId="3268339162" sldId="270"/>
            <ac:picMk id="5" creationId="{CB81D9D3-DF72-60AC-B58C-1F719787B2DC}"/>
          </ac:picMkLst>
        </pc:picChg>
        <pc:picChg chg="del">
          <ac:chgData name="Hannah-Sophie Wahle" userId="94b1c162-3f7e-4dea-a271-99d7ab434f54" providerId="ADAL" clId="{23711982-1596-4F5A-9AD5-79E41D9FA204}" dt="2023-05-18T20:42:11.494" v="2533" actId="478"/>
          <ac:picMkLst>
            <pc:docMk/>
            <pc:sldMk cId="3268339162" sldId="270"/>
            <ac:picMk id="12" creationId="{FF26EE4B-4D8B-9D2E-C4C8-FC140FB3958F}"/>
          </ac:picMkLst>
        </pc:picChg>
        <pc:picChg chg="add mod">
          <ac:chgData name="Hannah-Sophie Wahle" userId="94b1c162-3f7e-4dea-a271-99d7ab434f54" providerId="ADAL" clId="{23711982-1596-4F5A-9AD5-79E41D9FA204}" dt="2023-05-18T01:14:12.582" v="898"/>
          <ac:picMkLst>
            <pc:docMk/>
            <pc:sldMk cId="3268339162" sldId="270"/>
            <ac:picMk id="14" creationId="{DC39F5C7-8FD2-22CD-C91A-8AF3D47305E9}"/>
          </ac:picMkLst>
        </pc:picChg>
      </pc:sldChg>
      <pc:sldChg chg="addSp delSp modSp new mod">
        <pc:chgData name="Hannah-Sophie Wahle" userId="94b1c162-3f7e-4dea-a271-99d7ab434f54" providerId="ADAL" clId="{23711982-1596-4F5A-9AD5-79E41D9FA204}" dt="2023-05-18T15:35:33.784" v="1208" actId="27614"/>
        <pc:sldMkLst>
          <pc:docMk/>
          <pc:sldMk cId="4042638286" sldId="271"/>
        </pc:sldMkLst>
        <pc:picChg chg="add del mod">
          <ac:chgData name="Hannah-Sophie Wahle" userId="94b1c162-3f7e-4dea-a271-99d7ab434f54" providerId="ADAL" clId="{23711982-1596-4F5A-9AD5-79E41D9FA204}" dt="2023-05-18T15:35:30.614" v="1206" actId="478"/>
          <ac:picMkLst>
            <pc:docMk/>
            <pc:sldMk cId="4042638286" sldId="271"/>
            <ac:picMk id="3" creationId="{63D5B283-A75D-038B-3AF9-2128F3FE5B65}"/>
          </ac:picMkLst>
        </pc:picChg>
        <pc:picChg chg="add mod">
          <ac:chgData name="Hannah-Sophie Wahle" userId="94b1c162-3f7e-4dea-a271-99d7ab434f54" providerId="ADAL" clId="{23711982-1596-4F5A-9AD5-79E41D9FA204}" dt="2023-05-18T15:35:33.784" v="1208" actId="27614"/>
          <ac:picMkLst>
            <pc:docMk/>
            <pc:sldMk cId="4042638286" sldId="271"/>
            <ac:picMk id="4" creationId="{B7DCB8C4-6334-FB87-57DA-814397798A9E}"/>
          </ac:picMkLst>
        </pc:picChg>
      </pc:sldChg>
      <pc:sldChg chg="addSp modSp new mod">
        <pc:chgData name="Hannah-Sophie Wahle" userId="94b1c162-3f7e-4dea-a271-99d7ab434f54" providerId="ADAL" clId="{23711982-1596-4F5A-9AD5-79E41D9FA204}" dt="2023-05-18T00:17:10.436" v="886" actId="962"/>
        <pc:sldMkLst>
          <pc:docMk/>
          <pc:sldMk cId="50922264" sldId="272"/>
        </pc:sldMkLst>
        <pc:picChg chg="add mod">
          <ac:chgData name="Hannah-Sophie Wahle" userId="94b1c162-3f7e-4dea-a271-99d7ab434f54" providerId="ADAL" clId="{23711982-1596-4F5A-9AD5-79E41D9FA204}" dt="2023-05-18T00:17:10.436" v="886" actId="962"/>
          <ac:picMkLst>
            <pc:docMk/>
            <pc:sldMk cId="50922264" sldId="272"/>
            <ac:picMk id="3" creationId="{03BCD85F-7FAD-B651-5FCF-5CC2E8B68585}"/>
          </ac:picMkLst>
        </pc:picChg>
      </pc:sldChg>
      <pc:sldChg chg="delSp modSp mod addCm modCm">
        <pc:chgData name="Hannah-Sophie Wahle" userId="94b1c162-3f7e-4dea-a271-99d7ab434f54" providerId="ADAL" clId="{23711982-1596-4F5A-9AD5-79E41D9FA204}" dt="2023-05-19T01:58:34.510" v="5103" actId="113"/>
        <pc:sldMkLst>
          <pc:docMk/>
          <pc:sldMk cId="0" sldId="273"/>
        </pc:sldMkLst>
        <pc:spChg chg="mod">
          <ac:chgData name="Hannah-Sophie Wahle" userId="94b1c162-3f7e-4dea-a271-99d7ab434f54" providerId="ADAL" clId="{23711982-1596-4F5A-9AD5-79E41D9FA204}" dt="2023-05-18T20:47:59.011" v="2576" actId="20577"/>
          <ac:spMkLst>
            <pc:docMk/>
            <pc:sldMk cId="0" sldId="273"/>
            <ac:spMk id="598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1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2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3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4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5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6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7" creationId="{00000000-0000-0000-0000-000000000000}"/>
          </ac:spMkLst>
        </pc:spChg>
        <pc:spChg chg="mod">
          <ac:chgData name="Hannah-Sophie Wahle" userId="94b1c162-3f7e-4dea-a271-99d7ab434f54" providerId="ADAL" clId="{23711982-1596-4F5A-9AD5-79E41D9FA204}" dt="2023-05-19T01:58:34.510" v="5103" actId="113"/>
          <ac:spMkLst>
            <pc:docMk/>
            <pc:sldMk cId="0" sldId="273"/>
            <ac:spMk id="608" creationId="{00000000-0000-0000-0000-000000000000}"/>
          </ac:spMkLst>
        </pc:spChg>
        <pc:picChg chg="mod">
          <ac:chgData name="Hannah-Sophie Wahle" userId="94b1c162-3f7e-4dea-a271-99d7ab434f54" providerId="ADAL" clId="{23711982-1596-4F5A-9AD5-79E41D9FA204}" dt="2023-05-18T16:57:43.129" v="1521" actId="1035"/>
          <ac:picMkLst>
            <pc:docMk/>
            <pc:sldMk cId="0" sldId="273"/>
            <ac:picMk id="595" creationId="{00000000-0000-0000-0000-000000000000}"/>
          </ac:picMkLst>
        </pc:picChg>
        <pc:picChg chg="mod">
          <ac:chgData name="Hannah-Sophie Wahle" userId="94b1c162-3f7e-4dea-a271-99d7ab434f54" providerId="ADAL" clId="{23711982-1596-4F5A-9AD5-79E41D9FA204}" dt="2023-05-18T16:57:43.129" v="1521" actId="1035"/>
          <ac:picMkLst>
            <pc:docMk/>
            <pc:sldMk cId="0" sldId="273"/>
            <ac:picMk id="596" creationId="{00000000-0000-0000-0000-000000000000}"/>
          </ac:picMkLst>
        </pc:picChg>
        <pc:picChg chg="mod">
          <ac:chgData name="Hannah-Sophie Wahle" userId="94b1c162-3f7e-4dea-a271-99d7ab434f54" providerId="ADAL" clId="{23711982-1596-4F5A-9AD5-79E41D9FA204}" dt="2023-05-18T16:57:43.129" v="1521" actId="1035"/>
          <ac:picMkLst>
            <pc:docMk/>
            <pc:sldMk cId="0" sldId="273"/>
            <ac:picMk id="599" creationId="{00000000-0000-0000-0000-000000000000}"/>
          </ac:picMkLst>
        </pc:picChg>
        <pc:picChg chg="mod">
          <ac:chgData name="Hannah-Sophie Wahle" userId="94b1c162-3f7e-4dea-a271-99d7ab434f54" providerId="ADAL" clId="{23711982-1596-4F5A-9AD5-79E41D9FA204}" dt="2023-05-18T16:57:43.129" v="1521" actId="1035"/>
          <ac:picMkLst>
            <pc:docMk/>
            <pc:sldMk cId="0" sldId="273"/>
            <ac:picMk id="600" creationId="{00000000-0000-0000-0000-000000000000}"/>
          </ac:picMkLst>
        </pc:picChg>
        <pc:cxnChg chg="del mod">
          <ac:chgData name="Hannah-Sophie Wahle" userId="94b1c162-3f7e-4dea-a271-99d7ab434f54" providerId="ADAL" clId="{23711982-1596-4F5A-9AD5-79E41D9FA204}" dt="2023-05-18T16:55:28.254" v="1507" actId="478"/>
          <ac:cxnSpMkLst>
            <pc:docMk/>
            <pc:sldMk cId="0" sldId="273"/>
            <ac:cxnSpMk id="594" creationId="{00000000-0000-0000-0000-000000000000}"/>
          </ac:cxnSpMkLst>
        </pc:cxnChg>
      </pc:sldChg>
      <pc:sldChg chg="addSp delSp modSp mod addCm modCm">
        <pc:chgData name="Hannah-Sophie Wahle" userId="94b1c162-3f7e-4dea-a271-99d7ab434f54" providerId="ADAL" clId="{23711982-1596-4F5A-9AD5-79E41D9FA204}" dt="2023-05-19T15:21:32.225" v="5149"/>
        <pc:sldMkLst>
          <pc:docMk/>
          <pc:sldMk cId="1602172931" sldId="274"/>
        </pc:sldMkLst>
        <pc:spChg chg="del mod">
          <ac:chgData name="Hannah-Sophie Wahle" userId="94b1c162-3f7e-4dea-a271-99d7ab434f54" providerId="ADAL" clId="{23711982-1596-4F5A-9AD5-79E41D9FA204}" dt="2023-05-18T16:58:32.379" v="1531" actId="478"/>
          <ac:spMkLst>
            <pc:docMk/>
            <pc:sldMk cId="1602172931" sldId="274"/>
            <ac:spMk id="2" creationId="{6C736E2B-3CA1-2225-5B0B-71A7BD45AE5B}"/>
          </ac:spMkLst>
        </pc:spChg>
        <pc:spChg chg="del mod">
          <ac:chgData name="Hannah-Sophie Wahle" userId="94b1c162-3f7e-4dea-a271-99d7ab434f54" providerId="ADAL" clId="{23711982-1596-4F5A-9AD5-79E41D9FA204}" dt="2023-05-18T16:52:38.127" v="1490" actId="478"/>
          <ac:spMkLst>
            <pc:docMk/>
            <pc:sldMk cId="1602172931" sldId="274"/>
            <ac:spMk id="3" creationId="{77295792-ECB8-0A80-F056-2906C4BB015E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4" creationId="{C9D369C1-2421-26CB-6031-F3E3C3F9DB25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5" creationId="{3BE2EA20-3F3B-3A7B-4657-A4631452C835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6" creationId="{A7E5A920-AC52-32CB-2550-1835F86E6218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7" creationId="{54C239C4-2266-C136-2CBE-9B7AF2C174D9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8" creationId="{BCCAD5F7-B5AA-B097-B6E1-2C4950E51D11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9" creationId="{01ACBA14-F457-9032-95F7-8E9431E0C687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10" creationId="{80824A93-BF2A-B723-403E-193503DC5F11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18" creationId="{545EE4F7-DFC2-5AFD-62C8-32558567054F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19" creationId="{01B2EC8B-9AB3-DB48-31C0-72E1837358DD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0" creationId="{C8A6BA42-D369-22A3-7F5C-062029DB2637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1" creationId="{9B6851DB-4930-8B22-BF05-3B2D696F0F99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2" creationId="{A9038EFB-3357-B8B9-676F-5C7F37A5B0AE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3" creationId="{C173203B-3F07-D51A-18DD-DDBDC8C73BEE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4" creationId="{D053FE6C-D1A8-BEA8-7BBC-81618A787A51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5" creationId="{77B8BCAA-FD47-D9BC-6544-E87198E14380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6" creationId="{6F8F3BC6-765B-4390-89D6-0AB7DDE1F508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7" creationId="{60E7C870-0B75-DD88-52AF-A128D5CDCB36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8" creationId="{D58433DC-1066-7387-D749-D473233CD55B}"/>
          </ac:spMkLst>
        </pc:spChg>
        <pc:spChg chg="add del mod">
          <ac:chgData name="Hannah-Sophie Wahle" userId="94b1c162-3f7e-4dea-a271-99d7ab434f54" providerId="ADAL" clId="{23711982-1596-4F5A-9AD5-79E41D9FA204}" dt="2023-05-18T16:52:45.475" v="1492"/>
          <ac:spMkLst>
            <pc:docMk/>
            <pc:sldMk cId="1602172931" sldId="274"/>
            <ac:spMk id="29" creationId="{A4FC360C-3647-DC28-DDD2-B52A405C37DD}"/>
          </ac:spMkLst>
        </pc:spChg>
        <pc:spChg chg="add mod">
          <ac:chgData name="Hannah-Sophie Wahle" userId="94b1c162-3f7e-4dea-a271-99d7ab434f54" providerId="ADAL" clId="{23711982-1596-4F5A-9AD5-79E41D9FA204}" dt="2023-05-18T17:00:12.305" v="1548" actId="21"/>
          <ac:spMkLst>
            <pc:docMk/>
            <pc:sldMk cId="1602172931" sldId="274"/>
            <ac:spMk id="34" creationId="{27BC5FEE-7F22-A23F-10B7-162B12A6D6E9}"/>
          </ac:spMkLst>
        </pc:spChg>
        <pc:spChg chg="add del mod">
          <ac:chgData name="Hannah-Sophie Wahle" userId="94b1c162-3f7e-4dea-a271-99d7ab434f54" providerId="ADAL" clId="{23711982-1596-4F5A-9AD5-79E41D9FA204}" dt="2023-05-18T16:59:28.734" v="1543" actId="478"/>
          <ac:spMkLst>
            <pc:docMk/>
            <pc:sldMk cId="1602172931" sldId="274"/>
            <ac:spMk id="36" creationId="{AF4609ED-B81C-5691-62A2-71E5AE99034B}"/>
          </ac:spMkLst>
        </pc:spChg>
        <pc:spChg chg="add mod">
          <ac:chgData name="Hannah-Sophie Wahle" userId="94b1c162-3f7e-4dea-a271-99d7ab434f54" providerId="ADAL" clId="{23711982-1596-4F5A-9AD5-79E41D9FA204}" dt="2023-05-19T01:22:39.017" v="5018" actId="1076"/>
          <ac:spMkLst>
            <pc:docMk/>
            <pc:sldMk cId="1602172931" sldId="274"/>
            <ac:spMk id="40" creationId="{B0E48835-1E54-727E-ADC3-0BB7F415F7D6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45" creationId="{08039240-DA5C-B991-A643-480C8A45D96B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46" creationId="{7A69FE31-2AEA-17D8-BDA0-D796BA551222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47" creationId="{7636CE5E-C1D9-90FE-D47F-6D11FE398BA6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48" creationId="{C1DF283E-A450-6ACB-D4A6-B3B4939FFCD5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49" creationId="{74B47741-B47D-0D46-1C52-E246275C55FB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50" creationId="{0A8CFBD2-752F-007E-2BEE-9E193EC9FCB8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51" creationId="{13C1C3B7-3DC3-2BB4-A87E-A2613ED8E702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59" creationId="{2C1FC6D2-A761-9675-D72B-40E4F0BABD4B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0" creationId="{D06D57FC-1C07-6564-22A4-F4259A2D067B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1" creationId="{E82B4EEF-B761-0099-DC8F-A695C4B02C41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2" creationId="{10AB97AA-E939-58BD-7A7F-5705E8ACE223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3" creationId="{804D0ACF-7222-DDDB-1BEA-660D5F632E21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4" creationId="{C852230D-7E38-5A76-6271-12BF0E7AB42E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5" creationId="{B85E1C81-26FA-8E57-6F2A-93F904D0F055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6" creationId="{C77868A3-A165-907A-C015-78CCFD3F620C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7" creationId="{C318AB02-CE89-18E7-FB8E-BD3308D64471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8" creationId="{D4AC5789-DFAA-5445-CF60-3671E1953083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69" creationId="{E0042257-72DC-1897-14F2-852289684313}"/>
          </ac:spMkLst>
        </pc:spChg>
        <pc:spChg chg="add del mod">
          <ac:chgData name="Hannah-Sophie Wahle" userId="94b1c162-3f7e-4dea-a271-99d7ab434f54" providerId="ADAL" clId="{23711982-1596-4F5A-9AD5-79E41D9FA204}" dt="2023-05-18T18:23:35.994" v="1589" actId="478"/>
          <ac:spMkLst>
            <pc:docMk/>
            <pc:sldMk cId="1602172931" sldId="274"/>
            <ac:spMk id="70" creationId="{775CB310-FDA1-E5F8-521C-7DD6693E61A6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75" creationId="{1C59E83C-3340-49E3-EF8D-D892F0F648CE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76" creationId="{AF6E5DFC-8FBE-77D9-CF56-577492BA5723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77" creationId="{0E720C63-201C-7484-AC7A-176800DF861A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78" creationId="{47568C77-9721-FC70-3FEB-413569C6C741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79" creationId="{CDA45FC5-475F-6E83-F2CE-07D9AC3A165A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80" creationId="{7128C101-CAE7-6244-16AB-4815E09A6D2F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81" creationId="{4C2A7C56-95BB-B397-C4F6-EDEB2E4B9BDE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89" creationId="{7EEAB551-6602-5E7B-9F8D-716A710E5267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0" creationId="{D92A6810-A2E0-4F7E-B653-2EC4AD1E3BA7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1" creationId="{173B83DF-BDAC-5151-D320-2EF552F913F1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2" creationId="{4C5DE56C-865E-8104-BDFE-5BF04C59ABEB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3" creationId="{B1B615AA-955C-E7E9-F699-37848E816E85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4" creationId="{4921429C-9839-E4C0-57A6-C989D8524B84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5" creationId="{3B8116DF-32CE-3255-0A63-7E20F549836D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6" creationId="{560B8769-B67C-EEBA-1478-982676F27182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7" creationId="{96549BF5-18C4-6D9A-7165-3748672D2487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8" creationId="{7541F1C4-8340-76AA-FCC8-B8B359EC1C9C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99" creationId="{2B59773D-32D0-F958-5078-6D72A8622A16}"/>
          </ac:spMkLst>
        </pc:spChg>
        <pc:spChg chg="add del mod">
          <ac:chgData name="Hannah-Sophie Wahle" userId="94b1c162-3f7e-4dea-a271-99d7ab434f54" providerId="ADAL" clId="{23711982-1596-4F5A-9AD5-79E41D9FA204}" dt="2023-05-18T18:23:30.048" v="1588"/>
          <ac:spMkLst>
            <pc:docMk/>
            <pc:sldMk cId="1602172931" sldId="274"/>
            <ac:spMk id="100" creationId="{CEBD7E67-88B3-5162-20A6-95AE7413E347}"/>
          </ac:spMkLst>
        </pc:spChg>
        <pc:graphicFrameChg chg="add del mod">
          <ac:chgData name="Hannah-Sophie Wahle" userId="94b1c162-3f7e-4dea-a271-99d7ab434f54" providerId="ADAL" clId="{23711982-1596-4F5A-9AD5-79E41D9FA204}" dt="2023-05-18T16:52:45.475" v="1492"/>
          <ac:graphicFrameMkLst>
            <pc:docMk/>
            <pc:sldMk cId="1602172931" sldId="274"/>
            <ac:graphicFrameMk id="30" creationId="{3C6E7B1B-2FF8-D22F-5C59-10EFFB967A2A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6:52:45.475" v="1492"/>
          <ac:graphicFrameMkLst>
            <pc:docMk/>
            <pc:sldMk cId="1602172931" sldId="274"/>
            <ac:graphicFrameMk id="31" creationId="{C4AE4384-6C8E-1D4D-2770-232AAEDCEF14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6:52:45.475" v="1492"/>
          <ac:graphicFrameMkLst>
            <pc:docMk/>
            <pc:sldMk cId="1602172931" sldId="274"/>
            <ac:graphicFrameMk id="32" creationId="{5B90D0CF-CF78-C803-4EFA-E1AC6C6CFDC5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5.994" v="1589" actId="478"/>
          <ac:graphicFrameMkLst>
            <pc:docMk/>
            <pc:sldMk cId="1602172931" sldId="274"/>
            <ac:graphicFrameMk id="71" creationId="{8FC1EA07-2FDB-400E-15C2-60AA054061F5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5.994" v="1589" actId="478"/>
          <ac:graphicFrameMkLst>
            <pc:docMk/>
            <pc:sldMk cId="1602172931" sldId="274"/>
            <ac:graphicFrameMk id="72" creationId="{41872834-6F0E-5518-1686-42E9C90D5EE6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5.994" v="1589" actId="478"/>
          <ac:graphicFrameMkLst>
            <pc:docMk/>
            <pc:sldMk cId="1602172931" sldId="274"/>
            <ac:graphicFrameMk id="73" creationId="{29D8D29A-F6DE-D2C5-46C8-41ABBD3E47E0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5.994" v="1589" actId="478"/>
          <ac:graphicFrameMkLst>
            <pc:docMk/>
            <pc:sldMk cId="1602172931" sldId="274"/>
            <ac:graphicFrameMk id="74" creationId="{F4D3C485-F9C3-32F0-D590-19308B60B08B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0.048" v="1588"/>
          <ac:graphicFrameMkLst>
            <pc:docMk/>
            <pc:sldMk cId="1602172931" sldId="274"/>
            <ac:graphicFrameMk id="101" creationId="{F7D66C89-B1E5-769D-2900-083914DB6D1B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0.048" v="1588"/>
          <ac:graphicFrameMkLst>
            <pc:docMk/>
            <pc:sldMk cId="1602172931" sldId="274"/>
            <ac:graphicFrameMk id="102" creationId="{7FAD3520-CAEE-1257-B266-EC32AB9715AE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0.048" v="1588"/>
          <ac:graphicFrameMkLst>
            <pc:docMk/>
            <pc:sldMk cId="1602172931" sldId="274"/>
            <ac:graphicFrameMk id="103" creationId="{870D45E3-4E12-FD50-4F90-6BA0B5371FB8}"/>
          </ac:graphicFrameMkLst>
        </pc:graphicFrameChg>
        <pc:graphicFrameChg chg="add del mod">
          <ac:chgData name="Hannah-Sophie Wahle" userId="94b1c162-3f7e-4dea-a271-99d7ab434f54" providerId="ADAL" clId="{23711982-1596-4F5A-9AD5-79E41D9FA204}" dt="2023-05-18T18:23:30.048" v="1588"/>
          <ac:graphicFrameMkLst>
            <pc:docMk/>
            <pc:sldMk cId="1602172931" sldId="274"/>
            <ac:graphicFrameMk id="104" creationId="{DB8EC3A2-8D79-85C6-D2FF-2DF13F3A01DA}"/>
          </ac:graphicFrameMkLst>
        </pc:graphicFrameChg>
        <pc:picChg chg="add mod">
          <ac:chgData name="Hannah-Sophie Wahle" userId="94b1c162-3f7e-4dea-a271-99d7ab434f54" providerId="ADAL" clId="{23711982-1596-4F5A-9AD5-79E41D9FA204}" dt="2023-05-18T23:34:47.854" v="4125"/>
          <ac:picMkLst>
            <pc:docMk/>
            <pc:sldMk cId="1602172931" sldId="274"/>
            <ac:picMk id="2" creationId="{26F33CD3-497E-552D-2ABF-8EAC4888A37E}"/>
          </ac:picMkLst>
        </pc:picChg>
        <pc:picChg chg="add mod">
          <ac:chgData name="Hannah-Sophie Wahle" userId="94b1c162-3f7e-4dea-a271-99d7ab434f54" providerId="ADAL" clId="{23711982-1596-4F5A-9AD5-79E41D9FA204}" dt="2023-05-19T15:19:36.257" v="5145" actId="1035"/>
          <ac:picMkLst>
            <pc:docMk/>
            <pc:sldMk cId="1602172931" sldId="274"/>
            <ac:picMk id="3" creationId="{6BE27779-40C8-3906-8AA8-3AFA3BDE5AFD}"/>
          </ac:picMkLst>
        </pc:picChg>
        <pc:picChg chg="add del mod">
          <ac:chgData name="Hannah-Sophie Wahle" userId="94b1c162-3f7e-4dea-a271-99d7ab434f54" providerId="ADAL" clId="{23711982-1596-4F5A-9AD5-79E41D9FA204}" dt="2023-05-18T18:17:22.699" v="1575" actId="478"/>
          <ac:picMkLst>
            <pc:docMk/>
            <pc:sldMk cId="1602172931" sldId="274"/>
            <ac:picMk id="33" creationId="{D78F80E1-FE12-E58C-0997-B7EFF2D9E830}"/>
          </ac:picMkLst>
        </pc:picChg>
        <pc:picChg chg="add mod">
          <ac:chgData name="Hannah-Sophie Wahle" userId="94b1c162-3f7e-4dea-a271-99d7ab434f54" providerId="ADAL" clId="{23711982-1596-4F5A-9AD5-79E41D9FA204}" dt="2023-05-18T17:00:42.687" v="1560" actId="14100"/>
          <ac:picMkLst>
            <pc:docMk/>
            <pc:sldMk cId="1602172931" sldId="274"/>
            <ac:picMk id="38" creationId="{CF0F6490-26E1-ADCC-A735-2084A7055663}"/>
          </ac:picMkLst>
        </pc:picChg>
        <pc:picChg chg="add mod">
          <ac:chgData name="Hannah-Sophie Wahle" userId="94b1c162-3f7e-4dea-a271-99d7ab434f54" providerId="ADAL" clId="{23711982-1596-4F5A-9AD5-79E41D9FA204}" dt="2023-05-18T17:01:43.021" v="1563" actId="1076"/>
          <ac:picMkLst>
            <pc:docMk/>
            <pc:sldMk cId="1602172931" sldId="274"/>
            <ac:picMk id="41" creationId="{6FA28327-E778-77AA-A0DB-0FE385A03130}"/>
          </ac:picMkLst>
        </pc:picChg>
        <pc:picChg chg="add del mod">
          <ac:chgData name="Hannah-Sophie Wahle" userId="94b1c162-3f7e-4dea-a271-99d7ab434f54" providerId="ADAL" clId="{23711982-1596-4F5A-9AD5-79E41D9FA204}" dt="2023-05-18T23:34:47.061" v="4124" actId="478"/>
          <ac:picMkLst>
            <pc:docMk/>
            <pc:sldMk cId="1602172931" sldId="274"/>
            <ac:picMk id="42" creationId="{F62DF48C-8467-CF65-DBE2-E02E548B0BC5}"/>
          </ac:picMkLst>
        </pc:picChg>
        <pc:picChg chg="add del mod">
          <ac:chgData name="Hannah-Sophie Wahle" userId="94b1c162-3f7e-4dea-a271-99d7ab434f54" providerId="ADAL" clId="{23711982-1596-4F5A-9AD5-79E41D9FA204}" dt="2023-05-18T18:18:37.728" v="1579" actId="478"/>
          <ac:picMkLst>
            <pc:docMk/>
            <pc:sldMk cId="1602172931" sldId="274"/>
            <ac:picMk id="43" creationId="{D58C4C4B-9EDD-2B97-44CE-073800EC90C9}"/>
          </ac:picMkLst>
        </pc:picChg>
        <pc:picChg chg="add del mod">
          <ac:chgData name="Hannah-Sophie Wahle" userId="94b1c162-3f7e-4dea-a271-99d7ab434f54" providerId="ADAL" clId="{23711982-1596-4F5A-9AD5-79E41D9FA204}" dt="2023-05-18T18:23:15.479" v="1585" actId="478"/>
          <ac:picMkLst>
            <pc:docMk/>
            <pc:sldMk cId="1602172931" sldId="274"/>
            <ac:picMk id="44" creationId="{F47CD8BD-6813-40C8-CF1C-8DA0B254EFF6}"/>
          </ac:picMkLst>
        </pc:picChg>
        <pc:picChg chg="add del mod">
          <ac:chgData name="Hannah-Sophie Wahle" userId="94b1c162-3f7e-4dea-a271-99d7ab434f54" providerId="ADAL" clId="{23711982-1596-4F5A-9AD5-79E41D9FA204}" dt="2023-05-18T18:30:15.238" v="1593" actId="478"/>
          <ac:picMkLst>
            <pc:docMk/>
            <pc:sldMk cId="1602172931" sldId="274"/>
            <ac:picMk id="105" creationId="{48192A78-979D-9B82-DC94-BF335F49328A}"/>
          </ac:picMkLst>
        </pc:picChg>
        <pc:picChg chg="add del mod">
          <ac:chgData name="Hannah-Sophie Wahle" userId="94b1c162-3f7e-4dea-a271-99d7ab434f54" providerId="ADAL" clId="{23711982-1596-4F5A-9AD5-79E41D9FA204}" dt="2023-05-18T18:38:07.775" v="1600" actId="478"/>
          <ac:picMkLst>
            <pc:docMk/>
            <pc:sldMk cId="1602172931" sldId="274"/>
            <ac:picMk id="106" creationId="{C2077E5B-FF1F-16C8-BFC5-31D65D8B7E03}"/>
          </ac:picMkLst>
        </pc:picChg>
        <pc:picChg chg="add del mod">
          <ac:chgData name="Hannah-Sophie Wahle" userId="94b1c162-3f7e-4dea-a271-99d7ab434f54" providerId="ADAL" clId="{23711982-1596-4F5A-9AD5-79E41D9FA204}" dt="2023-05-19T15:19:14.652" v="5133" actId="478"/>
          <ac:picMkLst>
            <pc:docMk/>
            <pc:sldMk cId="1602172931" sldId="274"/>
            <ac:picMk id="107" creationId="{F0FD205A-FA48-316F-2815-EBFA34FF3A42}"/>
          </ac:picMkLst>
        </pc:pic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1" creationId="{A69F7DA8-BC64-3C14-9DB9-7D9E2963B09B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2" creationId="{346ADC9D-5722-A92D-365F-F03E960C8E94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3" creationId="{BBC6FA3B-C3BF-B003-5F19-B4B8B9E49115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4" creationId="{B146DFED-CBA5-DE3E-7493-68F93F86A2D8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5" creationId="{FCCC251A-4CFF-AA16-D7C2-377D78CE09E9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6" creationId="{FE349415-9825-FD48-CA53-54775C74EB34}"/>
          </ac:cxnSpMkLst>
        </pc:cxnChg>
        <pc:cxnChg chg="add del mod">
          <ac:chgData name="Hannah-Sophie Wahle" userId="94b1c162-3f7e-4dea-a271-99d7ab434f54" providerId="ADAL" clId="{23711982-1596-4F5A-9AD5-79E41D9FA204}" dt="2023-05-18T16:52:45.475" v="1492"/>
          <ac:cxnSpMkLst>
            <pc:docMk/>
            <pc:sldMk cId="1602172931" sldId="274"/>
            <ac:cxnSpMk id="17" creationId="{079E0210-4D33-E97E-5E58-5DC3B09886D2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2" creationId="{B46FE5F6-6B64-993B-B72A-2AAE520A606F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3" creationId="{4D2E93ED-7421-8A9F-55DE-88ECE98D91F2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4" creationId="{1F4233B1-844B-BB81-29E4-4AB51DD8224D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5" creationId="{4258B081-0068-03E5-CF8F-FA5D54A07105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6" creationId="{638C4772-7AED-F74B-44BC-C21E943C77A1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7" creationId="{2F78047D-DE67-8BBD-F8E3-806D6F6A349E}"/>
          </ac:cxnSpMkLst>
        </pc:cxnChg>
        <pc:cxnChg chg="add del mod">
          <ac:chgData name="Hannah-Sophie Wahle" userId="94b1c162-3f7e-4dea-a271-99d7ab434f54" providerId="ADAL" clId="{23711982-1596-4F5A-9AD5-79E41D9FA204}" dt="2023-05-18T18:23:35.994" v="1589" actId="478"/>
          <ac:cxnSpMkLst>
            <pc:docMk/>
            <pc:sldMk cId="1602172931" sldId="274"/>
            <ac:cxnSpMk id="58" creationId="{C0141C39-FF75-A707-22EE-6CB25CC45A1F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2" creationId="{60966ABB-80C8-3228-A0FA-772A14C2A6DA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3" creationId="{3E705108-9CBD-ADF2-6755-7A3766C8C325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4" creationId="{B765C9A0-FF96-7085-3C13-4E33275E3DA7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5" creationId="{2B4FC2CA-0920-9B9B-D3EB-E0DBB561B016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6" creationId="{92F85F8A-72BD-329B-56BC-28F024EC0A95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7" creationId="{24C436F4-1302-5CB6-9F6C-026EDF2F3172}"/>
          </ac:cxnSpMkLst>
        </pc:cxnChg>
        <pc:cxnChg chg="add del mod">
          <ac:chgData name="Hannah-Sophie Wahle" userId="94b1c162-3f7e-4dea-a271-99d7ab434f54" providerId="ADAL" clId="{23711982-1596-4F5A-9AD5-79E41D9FA204}" dt="2023-05-18T18:23:30.048" v="1588"/>
          <ac:cxnSpMkLst>
            <pc:docMk/>
            <pc:sldMk cId="1602172931" sldId="274"/>
            <ac:cxnSpMk id="88" creationId="{F69CF2D5-00E7-7136-9728-047834298A3C}"/>
          </ac:cxnSpMkLst>
        </pc:cxnChg>
      </pc:sldChg>
      <pc:sldChg chg="addSp delSp modSp del mod">
        <pc:chgData name="Hannah-Sophie Wahle" userId="94b1c162-3f7e-4dea-a271-99d7ab434f54" providerId="ADAL" clId="{23711982-1596-4F5A-9AD5-79E41D9FA204}" dt="2023-05-18T16:35:38.400" v="1472" actId="47"/>
        <pc:sldMkLst>
          <pc:docMk/>
          <pc:sldMk cId="682169503" sldId="276"/>
        </pc:sldMkLst>
        <pc:spChg chg="add del mod">
          <ac:chgData name="Hannah-Sophie Wahle" userId="94b1c162-3f7e-4dea-a271-99d7ab434f54" providerId="ADAL" clId="{23711982-1596-4F5A-9AD5-79E41D9FA204}" dt="2023-05-18T16:28:19.432" v="1469" actId="478"/>
          <ac:spMkLst>
            <pc:docMk/>
            <pc:sldMk cId="682169503" sldId="276"/>
            <ac:spMk id="3" creationId="{92035784-7D3B-9D60-8333-1AC2C504B54F}"/>
          </ac:spMkLst>
        </pc:spChg>
        <pc:spChg chg="del">
          <ac:chgData name="Hannah-Sophie Wahle" userId="94b1c162-3f7e-4dea-a271-99d7ab434f54" providerId="ADAL" clId="{23711982-1596-4F5A-9AD5-79E41D9FA204}" dt="2023-05-18T16:28:16.900" v="1467" actId="478"/>
          <ac:spMkLst>
            <pc:docMk/>
            <pc:sldMk cId="682169503" sldId="276"/>
            <ac:spMk id="4" creationId="{FC51DDEB-3097-EED9-2CA7-EC1D55535DF6}"/>
          </ac:spMkLst>
        </pc:spChg>
        <pc:spChg chg="del">
          <ac:chgData name="Hannah-Sophie Wahle" userId="94b1c162-3f7e-4dea-a271-99d7ab434f54" providerId="ADAL" clId="{23711982-1596-4F5A-9AD5-79E41D9FA204}" dt="2023-05-18T16:28:18.517" v="1468" actId="478"/>
          <ac:spMkLst>
            <pc:docMk/>
            <pc:sldMk cId="682169503" sldId="276"/>
            <ac:spMk id="5" creationId="{DB963F88-C996-1203-A2AC-2360F02CED02}"/>
          </ac:spMkLst>
        </pc:spChg>
        <pc:picChg chg="add mod">
          <ac:chgData name="Hannah-Sophie Wahle" userId="94b1c162-3f7e-4dea-a271-99d7ab434f54" providerId="ADAL" clId="{23711982-1596-4F5A-9AD5-79E41D9FA204}" dt="2023-05-18T16:28:21.946" v="1471" actId="27614"/>
          <ac:picMkLst>
            <pc:docMk/>
            <pc:sldMk cId="682169503" sldId="276"/>
            <ac:picMk id="7" creationId="{0D7A09F3-CA6C-B36E-4071-718D6C564ECF}"/>
          </ac:picMkLst>
        </pc:picChg>
      </pc:sldChg>
      <pc:sldChg chg="modSp del mod">
        <pc:chgData name="Hannah-Sophie Wahle" userId="94b1c162-3f7e-4dea-a271-99d7ab434f54" providerId="ADAL" clId="{23711982-1596-4F5A-9AD5-79E41D9FA204}" dt="2023-05-18T16:43:23.437" v="1483" actId="47"/>
        <pc:sldMkLst>
          <pc:docMk/>
          <pc:sldMk cId="2450973819" sldId="277"/>
        </pc:sldMkLst>
        <pc:spChg chg="mod">
          <ac:chgData name="Hannah-Sophie Wahle" userId="94b1c162-3f7e-4dea-a271-99d7ab434f54" providerId="ADAL" clId="{23711982-1596-4F5A-9AD5-79E41D9FA204}" dt="2023-05-18T15:37:17.801" v="1309" actId="20577"/>
          <ac:spMkLst>
            <pc:docMk/>
            <pc:sldMk cId="2450973819" sldId="277"/>
            <ac:spMk id="4" creationId="{FC51DDEB-3097-EED9-2CA7-EC1D55535DF6}"/>
          </ac:spMkLst>
        </pc:spChg>
      </pc:sldChg>
      <pc:sldChg chg="modSp del mod">
        <pc:chgData name="Hannah-Sophie Wahle" userId="94b1c162-3f7e-4dea-a271-99d7ab434f54" providerId="ADAL" clId="{23711982-1596-4F5A-9AD5-79E41D9FA204}" dt="2023-05-18T16:40:07.372" v="1477" actId="47"/>
        <pc:sldMkLst>
          <pc:docMk/>
          <pc:sldMk cId="1840884844" sldId="278"/>
        </pc:sldMkLst>
        <pc:spChg chg="mod">
          <ac:chgData name="Hannah-Sophie Wahle" userId="94b1c162-3f7e-4dea-a271-99d7ab434f54" providerId="ADAL" clId="{23711982-1596-4F5A-9AD5-79E41D9FA204}" dt="2023-05-18T15:40:54.571" v="1422" actId="20577"/>
          <ac:spMkLst>
            <pc:docMk/>
            <pc:sldMk cId="1840884844" sldId="278"/>
            <ac:spMk id="4" creationId="{FC51DDEB-3097-EED9-2CA7-EC1D55535DF6}"/>
          </ac:spMkLst>
        </pc:spChg>
      </pc:sldChg>
      <pc:sldChg chg="addSp delSp modSp new mod">
        <pc:chgData name="Hannah-Sophie Wahle" userId="94b1c162-3f7e-4dea-a271-99d7ab434f54" providerId="ADAL" clId="{23711982-1596-4F5A-9AD5-79E41D9FA204}" dt="2023-05-18T16:53:54.794" v="1499" actId="962"/>
        <pc:sldMkLst>
          <pc:docMk/>
          <pc:sldMk cId="160747120" sldId="281"/>
        </pc:sldMkLst>
        <pc:picChg chg="add del mod">
          <ac:chgData name="Hannah-Sophie Wahle" userId="94b1c162-3f7e-4dea-a271-99d7ab434f54" providerId="ADAL" clId="{23711982-1596-4F5A-9AD5-79E41D9FA204}" dt="2023-05-18T16:53:53.211" v="1496" actId="478"/>
          <ac:picMkLst>
            <pc:docMk/>
            <pc:sldMk cId="160747120" sldId="281"/>
            <ac:picMk id="3" creationId="{BE3A8DFD-76EA-B07B-C3DB-7D585AB63430}"/>
          </ac:picMkLst>
        </pc:picChg>
        <pc:picChg chg="add mod">
          <ac:chgData name="Hannah-Sophie Wahle" userId="94b1c162-3f7e-4dea-a271-99d7ab434f54" providerId="ADAL" clId="{23711982-1596-4F5A-9AD5-79E41D9FA204}" dt="2023-05-18T16:53:54.794" v="1499" actId="962"/>
          <ac:picMkLst>
            <pc:docMk/>
            <pc:sldMk cId="160747120" sldId="281"/>
            <ac:picMk id="5" creationId="{0F43401C-549D-C650-AB4E-121A5497FB24}"/>
          </ac:picMkLst>
        </pc:picChg>
      </pc:sldChg>
      <pc:sldChg chg="addSp delSp modSp new mod">
        <pc:chgData name="Hannah-Sophie Wahle" userId="94b1c162-3f7e-4dea-a271-99d7ab434f54" providerId="ADAL" clId="{23711982-1596-4F5A-9AD5-79E41D9FA204}" dt="2023-05-18T16:54:09.384" v="1503" actId="962"/>
        <pc:sldMkLst>
          <pc:docMk/>
          <pc:sldMk cId="369161200" sldId="282"/>
        </pc:sldMkLst>
        <pc:picChg chg="add del mod">
          <ac:chgData name="Hannah-Sophie Wahle" userId="94b1c162-3f7e-4dea-a271-99d7ab434f54" providerId="ADAL" clId="{23711982-1596-4F5A-9AD5-79E41D9FA204}" dt="2023-05-18T16:54:07.882" v="1500" actId="478"/>
          <ac:picMkLst>
            <pc:docMk/>
            <pc:sldMk cId="369161200" sldId="282"/>
            <ac:picMk id="3" creationId="{BC2CB752-2B96-C0A5-90CC-A0F29B6A175A}"/>
          </ac:picMkLst>
        </pc:picChg>
        <pc:picChg chg="add mod">
          <ac:chgData name="Hannah-Sophie Wahle" userId="94b1c162-3f7e-4dea-a271-99d7ab434f54" providerId="ADAL" clId="{23711982-1596-4F5A-9AD5-79E41D9FA204}" dt="2023-05-18T16:54:09.384" v="1503" actId="962"/>
          <ac:picMkLst>
            <pc:docMk/>
            <pc:sldMk cId="369161200" sldId="282"/>
            <ac:picMk id="5" creationId="{2A2BFF6D-8DDA-B821-E92B-4C719DB60411}"/>
          </ac:picMkLst>
        </pc:picChg>
      </pc:sldChg>
      <pc:sldChg chg="addSp delSp modSp new mod">
        <pc:chgData name="Hannah-Sophie Wahle" userId="94b1c162-3f7e-4dea-a271-99d7ab434f54" providerId="ADAL" clId="{23711982-1596-4F5A-9AD5-79E41D9FA204}" dt="2023-05-18T16:54:24.131" v="1506" actId="27614"/>
        <pc:sldMkLst>
          <pc:docMk/>
          <pc:sldMk cId="2196288294" sldId="283"/>
        </pc:sldMkLst>
        <pc:picChg chg="add del mod">
          <ac:chgData name="Hannah-Sophie Wahle" userId="94b1c162-3f7e-4dea-a271-99d7ab434f54" providerId="ADAL" clId="{23711982-1596-4F5A-9AD5-79E41D9FA204}" dt="2023-05-18T16:54:21.953" v="1504" actId="478"/>
          <ac:picMkLst>
            <pc:docMk/>
            <pc:sldMk cId="2196288294" sldId="283"/>
            <ac:picMk id="3" creationId="{B9797086-A0A3-5BBB-29BA-CF4120DBBF93}"/>
          </ac:picMkLst>
        </pc:picChg>
        <pc:picChg chg="add mod">
          <ac:chgData name="Hannah-Sophie Wahle" userId="94b1c162-3f7e-4dea-a271-99d7ab434f54" providerId="ADAL" clId="{23711982-1596-4F5A-9AD5-79E41D9FA204}" dt="2023-05-18T16:54:24.131" v="1506" actId="27614"/>
          <ac:picMkLst>
            <pc:docMk/>
            <pc:sldMk cId="2196288294" sldId="283"/>
            <ac:picMk id="5" creationId="{3B023D58-2213-53AA-DA55-091521D2CA62}"/>
          </ac:picMkLst>
        </pc:picChg>
      </pc:sldChg>
      <pc:sldChg chg="addSp delSp modSp new mod">
        <pc:chgData name="Hannah-Sophie Wahle" userId="94b1c162-3f7e-4dea-a271-99d7ab434f54" providerId="ADAL" clId="{23711982-1596-4F5A-9AD5-79E41D9FA204}" dt="2023-05-19T01:23:34.074" v="5025" actId="14100"/>
        <pc:sldMkLst>
          <pc:docMk/>
          <pc:sldMk cId="51525704" sldId="284"/>
        </pc:sldMkLst>
        <pc:spChg chg="add mod">
          <ac:chgData name="Hannah-Sophie Wahle" userId="94b1c162-3f7e-4dea-a271-99d7ab434f54" providerId="ADAL" clId="{23711982-1596-4F5A-9AD5-79E41D9FA204}" dt="2023-05-18T23:45:30.514" v="4432" actId="113"/>
          <ac:spMkLst>
            <pc:docMk/>
            <pc:sldMk cId="51525704" sldId="284"/>
            <ac:spMk id="4" creationId="{4FD279D9-8F75-7A2D-B483-FA19D0AEE46C}"/>
          </ac:spMkLst>
        </pc:spChg>
        <pc:spChg chg="add mod">
          <ac:chgData name="Hannah-Sophie Wahle" userId="94b1c162-3f7e-4dea-a271-99d7ab434f54" providerId="ADAL" clId="{23711982-1596-4F5A-9AD5-79E41D9FA204}" dt="2023-05-18T23:45:30.514" v="4432" actId="113"/>
          <ac:spMkLst>
            <pc:docMk/>
            <pc:sldMk cId="51525704" sldId="284"/>
            <ac:spMk id="5" creationId="{9F5313A6-268F-1205-ABD5-9BDD4A257CCA}"/>
          </ac:spMkLst>
        </pc:spChg>
        <pc:spChg chg="add mod">
          <ac:chgData name="Hannah-Sophie Wahle" userId="94b1c162-3f7e-4dea-a271-99d7ab434f54" providerId="ADAL" clId="{23711982-1596-4F5A-9AD5-79E41D9FA204}" dt="2023-05-18T23:45:30.514" v="4432" actId="113"/>
          <ac:spMkLst>
            <pc:docMk/>
            <pc:sldMk cId="51525704" sldId="284"/>
            <ac:spMk id="6" creationId="{4C2B940B-118D-5883-1EC3-649143542773}"/>
          </ac:spMkLst>
        </pc:spChg>
        <pc:spChg chg="add mod">
          <ac:chgData name="Hannah-Sophie Wahle" userId="94b1c162-3f7e-4dea-a271-99d7ab434f54" providerId="ADAL" clId="{23711982-1596-4F5A-9AD5-79E41D9FA204}" dt="2023-05-18T23:45:30.514" v="4432" actId="113"/>
          <ac:spMkLst>
            <pc:docMk/>
            <pc:sldMk cId="51525704" sldId="284"/>
            <ac:spMk id="7" creationId="{09EFB5CB-F4D9-7B24-FFBA-2B94C1ED7871}"/>
          </ac:spMkLst>
        </pc:spChg>
        <pc:spChg chg="add del mod">
          <ac:chgData name="Hannah-Sophie Wahle" userId="94b1c162-3f7e-4dea-a271-99d7ab434f54" providerId="ADAL" clId="{23711982-1596-4F5A-9AD5-79E41D9FA204}" dt="2023-05-18T18:48:29.079" v="1780" actId="478"/>
          <ac:spMkLst>
            <pc:docMk/>
            <pc:sldMk cId="51525704" sldId="284"/>
            <ac:spMk id="8" creationId="{BAD3730C-7754-7875-61E2-A8CFDBEBE5B9}"/>
          </ac:spMkLst>
        </pc:spChg>
        <pc:spChg chg="add mod">
          <ac:chgData name="Hannah-Sophie Wahle" userId="94b1c162-3f7e-4dea-a271-99d7ab434f54" providerId="ADAL" clId="{23711982-1596-4F5A-9AD5-79E41D9FA204}" dt="2023-05-18T18:47:22.013" v="1739"/>
          <ac:spMkLst>
            <pc:docMk/>
            <pc:sldMk cId="51525704" sldId="284"/>
            <ac:spMk id="9" creationId="{9BAC9619-F794-B5B7-6F17-3CEC12DC2DFD}"/>
          </ac:spMkLst>
        </pc:spChg>
        <pc:spChg chg="add mod">
          <ac:chgData name="Hannah-Sophie Wahle" userId="94b1c162-3f7e-4dea-a271-99d7ab434f54" providerId="ADAL" clId="{23711982-1596-4F5A-9AD5-79E41D9FA204}" dt="2023-05-19T01:23:34.074" v="5025" actId="14100"/>
          <ac:spMkLst>
            <pc:docMk/>
            <pc:sldMk cId="51525704" sldId="284"/>
            <ac:spMk id="11" creationId="{960D20EE-773B-6F16-DA74-E0D21A1DCBDC}"/>
          </ac:spMkLst>
        </pc:spChg>
        <pc:picChg chg="add del mod">
          <ac:chgData name="Hannah-Sophie Wahle" userId="94b1c162-3f7e-4dea-a271-99d7ab434f54" providerId="ADAL" clId="{23711982-1596-4F5A-9AD5-79E41D9FA204}" dt="2023-05-18T23:34:51.420" v="4126" actId="478"/>
          <ac:picMkLst>
            <pc:docMk/>
            <pc:sldMk cId="51525704" sldId="284"/>
            <ac:picMk id="2" creationId="{46A820BE-E46E-A912-DAF7-0BDE6C01BD61}"/>
          </ac:picMkLst>
        </pc:picChg>
        <pc:picChg chg="add mod modCrop">
          <ac:chgData name="Hannah-Sophie Wahle" userId="94b1c162-3f7e-4dea-a271-99d7ab434f54" providerId="ADAL" clId="{23711982-1596-4F5A-9AD5-79E41D9FA204}" dt="2023-05-18T18:48:08.064" v="1779" actId="732"/>
          <ac:picMkLst>
            <pc:docMk/>
            <pc:sldMk cId="51525704" sldId="284"/>
            <ac:picMk id="3" creationId="{09AC9BA4-D9F8-6CBF-E7C3-43431399AA38}"/>
          </ac:picMkLst>
        </pc:picChg>
        <pc:picChg chg="add mod">
          <ac:chgData name="Hannah-Sophie Wahle" userId="94b1c162-3f7e-4dea-a271-99d7ab434f54" providerId="ADAL" clId="{23711982-1596-4F5A-9AD5-79E41D9FA204}" dt="2023-05-18T23:34:52.203" v="4127"/>
          <ac:picMkLst>
            <pc:docMk/>
            <pc:sldMk cId="51525704" sldId="284"/>
            <ac:picMk id="8" creationId="{37CA830F-1070-0E9D-FF85-9715712D6636}"/>
          </ac:picMkLst>
        </pc:picChg>
        <pc:picChg chg="add mod">
          <ac:chgData name="Hannah-Sophie Wahle" userId="94b1c162-3f7e-4dea-a271-99d7ab434f54" providerId="ADAL" clId="{23711982-1596-4F5A-9AD5-79E41D9FA204}" dt="2023-05-18T18:47:22.013" v="1739"/>
          <ac:picMkLst>
            <pc:docMk/>
            <pc:sldMk cId="51525704" sldId="284"/>
            <ac:picMk id="10" creationId="{51A03A9E-3886-6C5E-5DB0-798A9EB7277C}"/>
          </ac:picMkLst>
        </pc:picChg>
        <pc:picChg chg="add mod">
          <ac:chgData name="Hannah-Sophie Wahle" userId="94b1c162-3f7e-4dea-a271-99d7ab434f54" providerId="ADAL" clId="{23711982-1596-4F5A-9AD5-79E41D9FA204}" dt="2023-05-18T18:47:22.013" v="1739"/>
          <ac:picMkLst>
            <pc:docMk/>
            <pc:sldMk cId="51525704" sldId="284"/>
            <ac:picMk id="12" creationId="{7C2D2A3C-4009-3F6D-2C3F-F29BDFB82B02}"/>
          </ac:picMkLst>
        </pc:picChg>
      </pc:sldChg>
      <pc:sldChg chg="add del">
        <pc:chgData name="Hannah-Sophie Wahle" userId="94b1c162-3f7e-4dea-a271-99d7ab434f54" providerId="ADAL" clId="{23711982-1596-4F5A-9AD5-79E41D9FA204}" dt="2023-05-18T18:19:53.080" v="1584" actId="2696"/>
        <pc:sldMkLst>
          <pc:docMk/>
          <pc:sldMk cId="581218642" sldId="284"/>
        </pc:sldMkLst>
      </pc:sldChg>
      <pc:sldChg chg="addSp delSp modSp new mod ord">
        <pc:chgData name="Hannah-Sophie Wahle" userId="94b1c162-3f7e-4dea-a271-99d7ab434f54" providerId="ADAL" clId="{23711982-1596-4F5A-9AD5-79E41D9FA204}" dt="2023-05-19T15:21:55.459" v="5151" actId="1076"/>
        <pc:sldMkLst>
          <pc:docMk/>
          <pc:sldMk cId="4051102300" sldId="285"/>
        </pc:sldMkLst>
        <pc:spChg chg="add del mod">
          <ac:chgData name="Hannah-Sophie Wahle" userId="94b1c162-3f7e-4dea-a271-99d7ab434f54" providerId="ADAL" clId="{23711982-1596-4F5A-9AD5-79E41D9FA204}" dt="2023-05-18T18:59:10.643" v="1824" actId="478"/>
          <ac:spMkLst>
            <pc:docMk/>
            <pc:sldMk cId="4051102300" sldId="285"/>
            <ac:spMk id="3" creationId="{5A3DC62A-EF04-E245-A690-C92424D051A1}"/>
          </ac:spMkLst>
        </pc:spChg>
        <pc:spChg chg="add mod">
          <ac:chgData name="Hannah-Sophie Wahle" userId="94b1c162-3f7e-4dea-a271-99d7ab434f54" providerId="ADAL" clId="{23711982-1596-4F5A-9AD5-79E41D9FA204}" dt="2023-05-18T23:43:56.956" v="4429" actId="408"/>
          <ac:spMkLst>
            <pc:docMk/>
            <pc:sldMk cId="4051102300" sldId="285"/>
            <ac:spMk id="3" creationId="{F7244E80-0A46-A36C-DCCB-AE9D7301CDDE}"/>
          </ac:spMkLst>
        </pc:spChg>
        <pc:spChg chg="add mod">
          <ac:chgData name="Hannah-Sophie Wahle" userId="94b1c162-3f7e-4dea-a271-99d7ab434f54" providerId="ADAL" clId="{23711982-1596-4F5A-9AD5-79E41D9FA204}" dt="2023-05-18T18:59:19.876" v="1825"/>
          <ac:spMkLst>
            <pc:docMk/>
            <pc:sldMk cId="4051102300" sldId="285"/>
            <ac:spMk id="4" creationId="{917BB7FC-559F-116E-9D0C-69BE6E7EA9AB}"/>
          </ac:spMkLst>
        </pc:spChg>
        <pc:spChg chg="add mod">
          <ac:chgData name="Hannah-Sophie Wahle" userId="94b1c162-3f7e-4dea-a271-99d7ab434f54" providerId="ADAL" clId="{23711982-1596-4F5A-9AD5-79E41D9FA204}" dt="2023-05-19T15:21:55.459" v="5151" actId="1076"/>
          <ac:spMkLst>
            <pc:docMk/>
            <pc:sldMk cId="4051102300" sldId="285"/>
            <ac:spMk id="6" creationId="{AF4FA47A-67BE-5D0A-580F-44AB3A44F4CD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8" creationId="{A443A6C4-2C70-C697-10BA-0D21A6624FDD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1" creationId="{7B6C2B6E-9117-88AB-3B9B-53067724485F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2" creationId="{78D9C1D0-F7AA-158E-C30A-A9673E364F48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3" creationId="{57296AB7-90AC-F021-098D-1D12394EED76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4" creationId="{0DE7718F-DC6E-ADAC-C750-76E413A0D874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5" creationId="{9EE608BF-82F0-CC6A-642A-C593AED314D1}"/>
          </ac:spMkLst>
        </pc:spChg>
        <pc:spChg chg="add del mod">
          <ac:chgData name="Hannah-Sophie Wahle" userId="94b1c162-3f7e-4dea-a271-99d7ab434f54" providerId="ADAL" clId="{23711982-1596-4F5A-9AD5-79E41D9FA204}" dt="2023-05-18T18:59:48.677" v="1858" actId="21"/>
          <ac:spMkLst>
            <pc:docMk/>
            <pc:sldMk cId="4051102300" sldId="285"/>
            <ac:spMk id="16" creationId="{8B4A6BAF-EF03-9C17-87CC-F6EB6A363C09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4" creationId="{D37041C2-F121-5417-871F-3F7E4A0C2048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5" creationId="{96BA9C6D-B686-A607-5A78-B595E5F2E006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6" creationId="{98597B97-F6CC-2D3B-ED9C-E385A36A725F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7" creationId="{CCD3D93B-B989-EF25-19D0-D95524AF808B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8" creationId="{9488D12C-1ADD-BD17-B2CC-FB6F2E9B2C16}"/>
          </ac:spMkLst>
        </pc:spChg>
        <pc:spChg chg="add mod">
          <ac:chgData name="Hannah-Sophie Wahle" userId="94b1c162-3f7e-4dea-a271-99d7ab434f54" providerId="ADAL" clId="{23711982-1596-4F5A-9AD5-79E41D9FA204}" dt="2023-05-18T23:43:15.674" v="4426" actId="113"/>
          <ac:spMkLst>
            <pc:docMk/>
            <pc:sldMk cId="4051102300" sldId="285"/>
            <ac:spMk id="29" creationId="{1990448E-EA62-4321-16E6-FAE0B0AF728B}"/>
          </ac:spMkLst>
        </pc:spChg>
        <pc:spChg chg="add del mod">
          <ac:chgData name="Hannah-Sophie Wahle" userId="94b1c162-3f7e-4dea-a271-99d7ab434f54" providerId="ADAL" clId="{23711982-1596-4F5A-9AD5-79E41D9FA204}" dt="2023-05-18T23:37:57.179" v="4133" actId="478"/>
          <ac:spMkLst>
            <pc:docMk/>
            <pc:sldMk cId="4051102300" sldId="285"/>
            <ac:spMk id="37" creationId="{A4112E44-EED2-D1BE-0FD2-E10989F215BE}"/>
          </ac:spMkLst>
        </pc:spChg>
        <pc:picChg chg="add mod">
          <ac:chgData name="Hannah-Sophie Wahle" userId="94b1c162-3f7e-4dea-a271-99d7ab434f54" providerId="ADAL" clId="{23711982-1596-4F5A-9AD5-79E41D9FA204}" dt="2023-05-18T23:33:45.137" v="4091" actId="1037"/>
          <ac:picMkLst>
            <pc:docMk/>
            <pc:sldMk cId="4051102300" sldId="285"/>
            <ac:picMk id="2" creationId="{0BF11E9C-D318-9FEE-2CCB-A2BCAFE5B058}"/>
          </ac:picMkLst>
        </pc:picChg>
        <pc:picChg chg="add del mod">
          <ac:chgData name="Hannah-Sophie Wahle" userId="94b1c162-3f7e-4dea-a271-99d7ab434f54" providerId="ADAL" clId="{23711982-1596-4F5A-9AD5-79E41D9FA204}" dt="2023-05-18T18:59:08.996" v="1823" actId="478"/>
          <ac:picMkLst>
            <pc:docMk/>
            <pc:sldMk cId="4051102300" sldId="285"/>
            <ac:picMk id="2" creationId="{6700CB7A-C643-33C9-6C65-289456D69D47}"/>
          </ac:picMkLst>
        </pc:picChg>
        <pc:picChg chg="add mod">
          <ac:chgData name="Hannah-Sophie Wahle" userId="94b1c162-3f7e-4dea-a271-99d7ab434f54" providerId="ADAL" clId="{23711982-1596-4F5A-9AD5-79E41D9FA204}" dt="2023-05-18T18:59:19.876" v="1825"/>
          <ac:picMkLst>
            <pc:docMk/>
            <pc:sldMk cId="4051102300" sldId="285"/>
            <ac:picMk id="5" creationId="{E4B9FA34-F237-B64A-6D46-DAD4A75ECAC9}"/>
          </ac:picMkLst>
        </pc:picChg>
        <pc:picChg chg="add mod">
          <ac:chgData name="Hannah-Sophie Wahle" userId="94b1c162-3f7e-4dea-a271-99d7ab434f54" providerId="ADAL" clId="{23711982-1596-4F5A-9AD5-79E41D9FA204}" dt="2023-05-18T18:59:19.876" v="1825"/>
          <ac:picMkLst>
            <pc:docMk/>
            <pc:sldMk cId="4051102300" sldId="285"/>
            <ac:picMk id="7" creationId="{6DA9E05F-AA6F-6AC2-9301-EF6B4E6361DB}"/>
          </ac:picMkLst>
        </pc:picChg>
        <pc:picChg chg="add del mod">
          <ac:chgData name="Hannah-Sophie Wahle" userId="94b1c162-3f7e-4dea-a271-99d7ab434f54" providerId="ADAL" clId="{23711982-1596-4F5A-9AD5-79E41D9FA204}" dt="2023-05-18T18:59:48.677" v="1858" actId="21"/>
          <ac:picMkLst>
            <pc:docMk/>
            <pc:sldMk cId="4051102300" sldId="285"/>
            <ac:picMk id="9" creationId="{65E6ED4A-A110-C9E3-2C70-CFE232ED94F6}"/>
          </ac:picMkLst>
        </pc:picChg>
        <pc:picChg chg="add del mod">
          <ac:chgData name="Hannah-Sophie Wahle" userId="94b1c162-3f7e-4dea-a271-99d7ab434f54" providerId="ADAL" clId="{23711982-1596-4F5A-9AD5-79E41D9FA204}" dt="2023-05-18T18:59:48.677" v="1858" actId="21"/>
          <ac:picMkLst>
            <pc:docMk/>
            <pc:sldMk cId="4051102300" sldId="285"/>
            <ac:picMk id="10" creationId="{8D784095-869D-88B4-8083-7210CE38F466}"/>
          </ac:picMkLst>
        </pc:picChg>
        <pc:picChg chg="add del mod">
          <ac:chgData name="Hannah-Sophie Wahle" userId="94b1c162-3f7e-4dea-a271-99d7ab434f54" providerId="ADAL" clId="{23711982-1596-4F5A-9AD5-79E41D9FA204}" dt="2023-05-18T18:59:48.677" v="1858" actId="21"/>
          <ac:picMkLst>
            <pc:docMk/>
            <pc:sldMk cId="4051102300" sldId="285"/>
            <ac:picMk id="17" creationId="{5D906F35-BBD8-44D3-3D21-3B1826636DE6}"/>
          </ac:picMkLst>
        </pc:picChg>
        <pc:picChg chg="add mod">
          <ac:chgData name="Hannah-Sophie Wahle" userId="94b1c162-3f7e-4dea-a271-99d7ab434f54" providerId="ADAL" clId="{23711982-1596-4F5A-9AD5-79E41D9FA204}" dt="2023-05-18T19:01:03.677" v="1875" actId="1035"/>
          <ac:picMkLst>
            <pc:docMk/>
            <pc:sldMk cId="4051102300" sldId="285"/>
            <ac:picMk id="23" creationId="{26BC5085-29CB-DA16-63D9-E539B04B6EBD}"/>
          </ac:picMkLst>
        </pc:picChg>
        <pc:picChg chg="add mod">
          <ac:chgData name="Hannah-Sophie Wahle" userId="94b1c162-3f7e-4dea-a271-99d7ab434f54" providerId="ADAL" clId="{23711982-1596-4F5A-9AD5-79E41D9FA204}" dt="2023-05-18T23:39:22.924" v="4237" actId="1076"/>
          <ac:picMkLst>
            <pc:docMk/>
            <pc:sldMk cId="4051102300" sldId="285"/>
            <ac:picMk id="30" creationId="{4677345E-C343-4E24-844B-EEA2222F6F43}"/>
          </ac:picMkLst>
        </pc:picChg>
        <pc:picChg chg="add del mod">
          <ac:chgData name="Hannah-Sophie Wahle" userId="94b1c162-3f7e-4dea-a271-99d7ab434f54" providerId="ADAL" clId="{23711982-1596-4F5A-9AD5-79E41D9FA204}" dt="2023-05-18T23:33:30.554" v="4079" actId="478"/>
          <ac:picMkLst>
            <pc:docMk/>
            <pc:sldMk cId="4051102300" sldId="285"/>
            <ac:picMk id="36" creationId="{18876F61-67F0-F1E6-0588-331315A1AB42}"/>
          </ac:picMkLst>
        </pc:picChg>
        <pc:picChg chg="add del mod">
          <ac:chgData name="Hannah-Sophie Wahle" userId="94b1c162-3f7e-4dea-a271-99d7ab434f54" providerId="ADAL" clId="{23711982-1596-4F5A-9AD5-79E41D9FA204}" dt="2023-05-18T19:04:20.690" v="1881" actId="478"/>
          <ac:picMkLst>
            <pc:docMk/>
            <pc:sldMk cId="4051102300" sldId="285"/>
            <ac:picMk id="39" creationId="{420B29FE-1A42-0F49-A904-C23F138F8066}"/>
          </ac:picMkLst>
        </pc:picChg>
        <pc:picChg chg="add del">
          <ac:chgData name="Hannah-Sophie Wahle" userId="94b1c162-3f7e-4dea-a271-99d7ab434f54" providerId="ADAL" clId="{23711982-1596-4F5A-9AD5-79E41D9FA204}" dt="2023-05-18T19:01:58.810" v="1877" actId="478"/>
          <ac:picMkLst>
            <pc:docMk/>
            <pc:sldMk cId="4051102300" sldId="285"/>
            <ac:picMk id="1026" creationId="{B82F8F55-15CC-5392-F5C7-E1FA6071F28D}"/>
          </ac:picMkLst>
        </pc:picChg>
        <pc:cxnChg chg="add del mod">
          <ac:chgData name="Hannah-Sophie Wahle" userId="94b1c162-3f7e-4dea-a271-99d7ab434f54" providerId="ADAL" clId="{23711982-1596-4F5A-9AD5-79E41D9FA204}" dt="2023-05-18T18:59:48.677" v="1858" actId="21"/>
          <ac:cxnSpMkLst>
            <pc:docMk/>
            <pc:sldMk cId="4051102300" sldId="285"/>
            <ac:cxnSpMk id="18" creationId="{312E6819-1401-06CD-A45D-97600627DEFE}"/>
          </ac:cxnSpMkLst>
        </pc:cxnChg>
        <pc:cxnChg chg="add del mod">
          <ac:chgData name="Hannah-Sophie Wahle" userId="94b1c162-3f7e-4dea-a271-99d7ab434f54" providerId="ADAL" clId="{23711982-1596-4F5A-9AD5-79E41D9FA204}" dt="2023-05-18T18:59:48.677" v="1858" actId="21"/>
          <ac:cxnSpMkLst>
            <pc:docMk/>
            <pc:sldMk cId="4051102300" sldId="285"/>
            <ac:cxnSpMk id="19" creationId="{9A20C0ED-3012-314C-3AC0-41B892FFBF23}"/>
          </ac:cxnSpMkLst>
        </pc:cxnChg>
        <pc:cxnChg chg="add del mod">
          <ac:chgData name="Hannah-Sophie Wahle" userId="94b1c162-3f7e-4dea-a271-99d7ab434f54" providerId="ADAL" clId="{23711982-1596-4F5A-9AD5-79E41D9FA204}" dt="2023-05-18T18:59:48.677" v="1858" actId="21"/>
          <ac:cxnSpMkLst>
            <pc:docMk/>
            <pc:sldMk cId="4051102300" sldId="285"/>
            <ac:cxnSpMk id="20" creationId="{6F45903D-6057-CA29-1B95-1104CF621534}"/>
          </ac:cxnSpMkLst>
        </pc:cxnChg>
        <pc:cxnChg chg="add del mod">
          <ac:chgData name="Hannah-Sophie Wahle" userId="94b1c162-3f7e-4dea-a271-99d7ab434f54" providerId="ADAL" clId="{23711982-1596-4F5A-9AD5-79E41D9FA204}" dt="2023-05-18T18:59:48.677" v="1858" actId="21"/>
          <ac:cxnSpMkLst>
            <pc:docMk/>
            <pc:sldMk cId="4051102300" sldId="285"/>
            <ac:cxnSpMk id="21" creationId="{F935AD08-00F8-8703-63FC-72642F5A963D}"/>
          </ac:cxnSpMkLst>
        </pc:cxnChg>
        <pc:cxnChg chg="add del mod">
          <ac:chgData name="Hannah-Sophie Wahle" userId="94b1c162-3f7e-4dea-a271-99d7ab434f54" providerId="ADAL" clId="{23711982-1596-4F5A-9AD5-79E41D9FA204}" dt="2023-05-18T18:59:48.677" v="1858" actId="21"/>
          <ac:cxnSpMkLst>
            <pc:docMk/>
            <pc:sldMk cId="4051102300" sldId="285"/>
            <ac:cxnSpMk id="22" creationId="{2CDDDB31-764E-F4DD-52D7-BE904BFF7326}"/>
          </ac:cxnSpMkLst>
        </pc:cxnChg>
        <pc:cxnChg chg="add mod">
          <ac:chgData name="Hannah-Sophie Wahle" userId="94b1c162-3f7e-4dea-a271-99d7ab434f54" providerId="ADAL" clId="{23711982-1596-4F5A-9AD5-79E41D9FA204}" dt="2023-05-18T19:01:03.677" v="1875" actId="1035"/>
          <ac:cxnSpMkLst>
            <pc:docMk/>
            <pc:sldMk cId="4051102300" sldId="285"/>
            <ac:cxnSpMk id="31" creationId="{37F5BE96-44D3-6BEA-AB78-36ECD6597030}"/>
          </ac:cxnSpMkLst>
        </pc:cxnChg>
        <pc:cxnChg chg="add mod">
          <ac:chgData name="Hannah-Sophie Wahle" userId="94b1c162-3f7e-4dea-a271-99d7ab434f54" providerId="ADAL" clId="{23711982-1596-4F5A-9AD5-79E41D9FA204}" dt="2023-05-18T19:01:03.677" v="1875" actId="1035"/>
          <ac:cxnSpMkLst>
            <pc:docMk/>
            <pc:sldMk cId="4051102300" sldId="285"/>
            <ac:cxnSpMk id="32" creationId="{FF250C2F-AE64-24DC-066C-307E1289DC32}"/>
          </ac:cxnSpMkLst>
        </pc:cxnChg>
        <pc:cxnChg chg="add mod">
          <ac:chgData name="Hannah-Sophie Wahle" userId="94b1c162-3f7e-4dea-a271-99d7ab434f54" providerId="ADAL" clId="{23711982-1596-4F5A-9AD5-79E41D9FA204}" dt="2023-05-18T19:01:03.677" v="1875" actId="1035"/>
          <ac:cxnSpMkLst>
            <pc:docMk/>
            <pc:sldMk cId="4051102300" sldId="285"/>
            <ac:cxnSpMk id="33" creationId="{B8397DB6-8B4A-4D46-02B9-C420A8085C87}"/>
          </ac:cxnSpMkLst>
        </pc:cxnChg>
        <pc:cxnChg chg="add mod">
          <ac:chgData name="Hannah-Sophie Wahle" userId="94b1c162-3f7e-4dea-a271-99d7ab434f54" providerId="ADAL" clId="{23711982-1596-4F5A-9AD5-79E41D9FA204}" dt="2023-05-18T19:01:03.677" v="1875" actId="1035"/>
          <ac:cxnSpMkLst>
            <pc:docMk/>
            <pc:sldMk cId="4051102300" sldId="285"/>
            <ac:cxnSpMk id="34" creationId="{943EF5B0-9548-7D1F-71E6-A179D80ED46E}"/>
          </ac:cxnSpMkLst>
        </pc:cxnChg>
        <pc:cxnChg chg="add mod">
          <ac:chgData name="Hannah-Sophie Wahle" userId="94b1c162-3f7e-4dea-a271-99d7ab434f54" providerId="ADAL" clId="{23711982-1596-4F5A-9AD5-79E41D9FA204}" dt="2023-05-18T19:01:03.677" v="1875" actId="1035"/>
          <ac:cxnSpMkLst>
            <pc:docMk/>
            <pc:sldMk cId="4051102300" sldId="285"/>
            <ac:cxnSpMk id="35" creationId="{4CEF6C85-CC9D-E8F4-5375-28987AC36BEF}"/>
          </ac:cxnSpMkLst>
        </pc:cxnChg>
      </pc:sldChg>
      <pc:sldChg chg="addSp delSp modSp new mod">
        <pc:chgData name="Hannah-Sophie Wahle" userId="94b1c162-3f7e-4dea-a271-99d7ab434f54" providerId="ADAL" clId="{23711982-1596-4F5A-9AD5-79E41D9FA204}" dt="2023-05-19T15:22:26.208" v="5155" actId="20577"/>
        <pc:sldMkLst>
          <pc:docMk/>
          <pc:sldMk cId="838711657" sldId="286"/>
        </pc:sldMkLst>
        <pc:spChg chg="add mod">
          <ac:chgData name="Hannah-Sophie Wahle" userId="94b1c162-3f7e-4dea-a271-99d7ab434f54" providerId="ADAL" clId="{23711982-1596-4F5A-9AD5-79E41D9FA204}" dt="2023-05-18T19:06:40.087" v="1883"/>
          <ac:spMkLst>
            <pc:docMk/>
            <pc:sldMk cId="838711657" sldId="286"/>
            <ac:spMk id="2" creationId="{ED4FA5B2-E95C-016C-B70F-1D8A59F5AE89}"/>
          </ac:spMkLst>
        </pc:spChg>
        <pc:spChg chg="add mod">
          <ac:chgData name="Hannah-Sophie Wahle" userId="94b1c162-3f7e-4dea-a271-99d7ab434f54" providerId="ADAL" clId="{23711982-1596-4F5A-9AD5-79E41D9FA204}" dt="2023-05-18T19:09:44.478" v="2023" actId="404"/>
          <ac:spMkLst>
            <pc:docMk/>
            <pc:sldMk cId="838711657" sldId="286"/>
            <ac:spMk id="4" creationId="{850EA2F1-93C3-1758-4C43-79B5AEB0AC43}"/>
          </ac:spMkLst>
        </pc:spChg>
        <pc:spChg chg="add del mod">
          <ac:chgData name="Hannah-Sophie Wahle" userId="94b1c162-3f7e-4dea-a271-99d7ab434f54" providerId="ADAL" clId="{23711982-1596-4F5A-9AD5-79E41D9FA204}" dt="2023-05-18T23:41:42.505" v="4328" actId="478"/>
          <ac:spMkLst>
            <pc:docMk/>
            <pc:sldMk cId="838711657" sldId="286"/>
            <ac:spMk id="6" creationId="{99350BBE-2BC3-B69D-BF22-DD51BFF0DE8F}"/>
          </ac:spMkLst>
        </pc:spChg>
        <pc:spChg chg="add mod">
          <ac:chgData name="Hannah-Sophie Wahle" userId="94b1c162-3f7e-4dea-a271-99d7ab434f54" providerId="ADAL" clId="{23711982-1596-4F5A-9AD5-79E41D9FA204}" dt="2023-05-18T23:27:27.495" v="4003" actId="1036"/>
          <ac:spMkLst>
            <pc:docMk/>
            <pc:sldMk cId="838711657" sldId="286"/>
            <ac:spMk id="8" creationId="{B632D899-EA58-10CB-2E2C-DF6043B7697F}"/>
          </ac:spMkLst>
        </pc:spChg>
        <pc:spChg chg="add mod">
          <ac:chgData name="Hannah-Sophie Wahle" userId="94b1c162-3f7e-4dea-a271-99d7ab434f54" providerId="ADAL" clId="{23711982-1596-4F5A-9AD5-79E41D9FA204}" dt="2023-05-18T23:28:17.295" v="4059" actId="1035"/>
          <ac:spMkLst>
            <pc:docMk/>
            <pc:sldMk cId="838711657" sldId="286"/>
            <ac:spMk id="9" creationId="{C1071C5F-17EE-ABEB-EAAB-E9FFE658AAC0}"/>
          </ac:spMkLst>
        </pc:spChg>
        <pc:spChg chg="add mod">
          <ac:chgData name="Hannah-Sophie Wahle" userId="94b1c162-3f7e-4dea-a271-99d7ab434f54" providerId="ADAL" clId="{23711982-1596-4F5A-9AD5-79E41D9FA204}" dt="2023-05-18T23:28:08.459" v="4051" actId="1036"/>
          <ac:spMkLst>
            <pc:docMk/>
            <pc:sldMk cId="838711657" sldId="286"/>
            <ac:spMk id="10" creationId="{E73F24C1-4E4F-B9FE-5A88-FACCCE50ABD8}"/>
          </ac:spMkLst>
        </pc:spChg>
        <pc:spChg chg="add mod">
          <ac:chgData name="Hannah-Sophie Wahle" userId="94b1c162-3f7e-4dea-a271-99d7ab434f54" providerId="ADAL" clId="{23711982-1596-4F5A-9AD5-79E41D9FA204}" dt="2023-05-18T23:28:13.945" v="4056" actId="1035"/>
          <ac:spMkLst>
            <pc:docMk/>
            <pc:sldMk cId="838711657" sldId="286"/>
            <ac:spMk id="12" creationId="{4C5B813B-D5C4-FD2A-0BA5-B028A05CBBDD}"/>
          </ac:spMkLst>
        </pc:spChg>
        <pc:spChg chg="add mod">
          <ac:chgData name="Hannah-Sophie Wahle" userId="94b1c162-3f7e-4dea-a271-99d7ab434f54" providerId="ADAL" clId="{23711982-1596-4F5A-9AD5-79E41D9FA204}" dt="2023-05-19T15:22:26.208" v="5155" actId="20577"/>
          <ac:spMkLst>
            <pc:docMk/>
            <pc:sldMk cId="838711657" sldId="286"/>
            <ac:spMk id="15" creationId="{3E424FE5-9860-6845-0D8C-FB1C8DC0128F}"/>
          </ac:spMkLst>
        </pc:spChg>
        <pc:spChg chg="add mod">
          <ac:chgData name="Hannah-Sophie Wahle" userId="94b1c162-3f7e-4dea-a271-99d7ab434f54" providerId="ADAL" clId="{23711982-1596-4F5A-9AD5-79E41D9FA204}" dt="2023-05-18T23:44:43.290" v="4430" actId="552"/>
          <ac:spMkLst>
            <pc:docMk/>
            <pc:sldMk cId="838711657" sldId="286"/>
            <ac:spMk id="16" creationId="{FDD91B81-66A1-71F2-EB4C-F072090AD6F8}"/>
          </ac:spMkLst>
        </pc:spChg>
        <pc:picChg chg="add mod">
          <ac:chgData name="Hannah-Sophie Wahle" userId="94b1c162-3f7e-4dea-a271-99d7ab434f54" providerId="ADAL" clId="{23711982-1596-4F5A-9AD5-79E41D9FA204}" dt="2023-05-18T19:06:40.087" v="1883"/>
          <ac:picMkLst>
            <pc:docMk/>
            <pc:sldMk cId="838711657" sldId="286"/>
            <ac:picMk id="3" creationId="{DC02140B-A483-3C7E-BE7E-4E7E66450584}"/>
          </ac:picMkLst>
        </pc:picChg>
        <pc:picChg chg="add mod">
          <ac:chgData name="Hannah-Sophie Wahle" userId="94b1c162-3f7e-4dea-a271-99d7ab434f54" providerId="ADAL" clId="{23711982-1596-4F5A-9AD5-79E41D9FA204}" dt="2023-05-18T19:06:40.087" v="1883"/>
          <ac:picMkLst>
            <pc:docMk/>
            <pc:sldMk cId="838711657" sldId="286"/>
            <ac:picMk id="5" creationId="{DEF72AD7-8098-D4D1-4B98-D9BFDD9BF8CB}"/>
          </ac:picMkLst>
        </pc:picChg>
        <pc:picChg chg="add mod">
          <ac:chgData name="Hannah-Sophie Wahle" userId="94b1c162-3f7e-4dea-a271-99d7ab434f54" providerId="ADAL" clId="{23711982-1596-4F5A-9AD5-79E41D9FA204}" dt="2023-05-18T23:27:59.414" v="4024" actId="1076"/>
          <ac:picMkLst>
            <pc:docMk/>
            <pc:sldMk cId="838711657" sldId="286"/>
            <ac:picMk id="7" creationId="{AF99F2F2-D91C-840D-1DF5-B04B9A4D118A}"/>
          </ac:picMkLst>
        </pc:picChg>
        <pc:picChg chg="add mod">
          <ac:chgData name="Hannah-Sophie Wahle" userId="94b1c162-3f7e-4dea-a271-99d7ab434f54" providerId="ADAL" clId="{23711982-1596-4F5A-9AD5-79E41D9FA204}" dt="2023-05-18T23:26:41.957" v="3961" actId="1036"/>
          <ac:picMkLst>
            <pc:docMk/>
            <pc:sldMk cId="838711657" sldId="286"/>
            <ac:picMk id="11" creationId="{12103B58-2F3D-81F2-6294-D047B03FC5D3}"/>
          </ac:picMkLst>
        </pc:picChg>
        <pc:picChg chg="add del mod">
          <ac:chgData name="Hannah-Sophie Wahle" userId="94b1c162-3f7e-4dea-a271-99d7ab434f54" providerId="ADAL" clId="{23711982-1596-4F5A-9AD5-79E41D9FA204}" dt="2023-05-18T23:33:53.300" v="4092" actId="478"/>
          <ac:picMkLst>
            <pc:docMk/>
            <pc:sldMk cId="838711657" sldId="286"/>
            <ac:picMk id="13" creationId="{18BD8C76-E6F5-6693-FCE8-6E42E2D082F1}"/>
          </ac:picMkLst>
        </pc:picChg>
        <pc:picChg chg="add mod">
          <ac:chgData name="Hannah-Sophie Wahle" userId="94b1c162-3f7e-4dea-a271-99d7ab434f54" providerId="ADAL" clId="{23711982-1596-4F5A-9AD5-79E41D9FA204}" dt="2023-05-18T23:33:54.054" v="4093"/>
          <ac:picMkLst>
            <pc:docMk/>
            <pc:sldMk cId="838711657" sldId="286"/>
            <ac:picMk id="14" creationId="{8B0F9C9D-AC22-4D1D-B107-B345753F0103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9T01:12:02.788" v="4868" actId="47"/>
        <pc:sldMkLst>
          <pc:docMk/>
          <pc:sldMk cId="3272251779" sldId="287"/>
        </pc:sldMkLst>
        <pc:spChg chg="mod">
          <ac:chgData name="Hannah-Sophie Wahle" userId="94b1c162-3f7e-4dea-a271-99d7ab434f54" providerId="ADAL" clId="{23711982-1596-4F5A-9AD5-79E41D9FA204}" dt="2023-05-19T01:07:53.715" v="4833" actId="403"/>
          <ac:spMkLst>
            <pc:docMk/>
            <pc:sldMk cId="3272251779" sldId="287"/>
            <ac:spMk id="20" creationId="{83FF25D0-E778-44BA-2314-9024CE14656B}"/>
          </ac:spMkLst>
        </pc:spChg>
        <pc:spChg chg="mod">
          <ac:chgData name="Hannah-Sophie Wahle" userId="94b1c162-3f7e-4dea-a271-99d7ab434f54" providerId="ADAL" clId="{23711982-1596-4F5A-9AD5-79E41D9FA204}" dt="2023-05-19T01:08:06.793" v="4835" actId="113"/>
          <ac:spMkLst>
            <pc:docMk/>
            <pc:sldMk cId="3272251779" sldId="287"/>
            <ac:spMk id="23" creationId="{E0216366-9F0A-7CEA-E51E-913F00127EBB}"/>
          </ac:spMkLst>
        </pc:spChg>
        <pc:spChg chg="mod">
          <ac:chgData name="Hannah-Sophie Wahle" userId="94b1c162-3f7e-4dea-a271-99d7ab434f54" providerId="ADAL" clId="{23711982-1596-4F5A-9AD5-79E41D9FA204}" dt="2023-05-18T22:08:41.381" v="3549" actId="20577"/>
          <ac:spMkLst>
            <pc:docMk/>
            <pc:sldMk cId="3272251779" sldId="287"/>
            <ac:spMk id="31" creationId="{0B2800BF-299B-1C48-096D-F66D7E8A3733}"/>
          </ac:spMkLst>
        </pc:spChg>
        <pc:picChg chg="add mod">
          <ac:chgData name="Hannah-Sophie Wahle" userId="94b1c162-3f7e-4dea-a271-99d7ab434f54" providerId="ADAL" clId="{23711982-1596-4F5A-9AD5-79E41D9FA204}" dt="2023-05-18T23:34:04.204" v="4097"/>
          <ac:picMkLst>
            <pc:docMk/>
            <pc:sldMk cId="3272251779" sldId="287"/>
            <ac:picMk id="2" creationId="{ED152A4F-693F-BDDC-5AE2-0FB40A9C8DFF}"/>
          </ac:picMkLst>
        </pc:picChg>
        <pc:picChg chg="mod">
          <ac:chgData name="Hannah-Sophie Wahle" userId="94b1c162-3f7e-4dea-a271-99d7ab434f54" providerId="ADAL" clId="{23711982-1596-4F5A-9AD5-79E41D9FA204}" dt="2023-05-19T01:11:16.558" v="4861" actId="1582"/>
          <ac:picMkLst>
            <pc:docMk/>
            <pc:sldMk cId="3272251779" sldId="287"/>
            <ac:picMk id="16" creationId="{493DB980-B38D-505E-E5C3-61169B68EAA1}"/>
          </ac:picMkLst>
        </pc:picChg>
        <pc:picChg chg="mod">
          <ac:chgData name="Hannah-Sophie Wahle" userId="94b1c162-3f7e-4dea-a271-99d7ab434f54" providerId="ADAL" clId="{23711982-1596-4F5A-9AD5-79E41D9FA204}" dt="2023-05-19T01:11:10.775" v="4860" actId="1582"/>
          <ac:picMkLst>
            <pc:docMk/>
            <pc:sldMk cId="3272251779" sldId="287"/>
            <ac:picMk id="17" creationId="{99F65BFC-E885-4519-95C8-F2095E2A6BA3}"/>
          </ac:picMkLst>
        </pc:picChg>
        <pc:picChg chg="mod">
          <ac:chgData name="Hannah-Sophie Wahle" userId="94b1c162-3f7e-4dea-a271-99d7ab434f54" providerId="ADAL" clId="{23711982-1596-4F5A-9AD5-79E41D9FA204}" dt="2023-05-19T01:08:20.865" v="4849" actId="1035"/>
          <ac:picMkLst>
            <pc:docMk/>
            <pc:sldMk cId="3272251779" sldId="287"/>
            <ac:picMk id="21" creationId="{7D595F82-64D6-E860-DFFE-8343D18CECA9}"/>
          </ac:picMkLst>
        </pc:picChg>
        <pc:picChg chg="mod">
          <ac:chgData name="Hannah-Sophie Wahle" userId="94b1c162-3f7e-4dea-a271-99d7ab434f54" providerId="ADAL" clId="{23711982-1596-4F5A-9AD5-79E41D9FA204}" dt="2023-05-19T01:04:41.813" v="4796" actId="1582"/>
          <ac:picMkLst>
            <pc:docMk/>
            <pc:sldMk cId="3272251779" sldId="287"/>
            <ac:picMk id="26" creationId="{4D3469FB-8DCA-ADAC-E2BF-D42C9727A239}"/>
          </ac:picMkLst>
        </pc:picChg>
        <pc:picChg chg="del">
          <ac:chgData name="Hannah-Sophie Wahle" userId="94b1c162-3f7e-4dea-a271-99d7ab434f54" providerId="ADAL" clId="{23711982-1596-4F5A-9AD5-79E41D9FA204}" dt="2023-05-18T23:34:03.693" v="4096" actId="478"/>
          <ac:picMkLst>
            <pc:docMk/>
            <pc:sldMk cId="3272251779" sldId="287"/>
            <ac:picMk id="28" creationId="{6CDB0AD5-BD04-097B-8FE3-BF374A7BCABE}"/>
          </ac:picMkLst>
        </pc:picChg>
      </pc:sldChg>
      <pc:sldChg chg="addSp delSp modSp del mod">
        <pc:chgData name="Hannah-Sophie Wahle" userId="94b1c162-3f7e-4dea-a271-99d7ab434f54" providerId="ADAL" clId="{23711982-1596-4F5A-9AD5-79E41D9FA204}" dt="2023-05-19T01:21:45.828" v="5008" actId="47"/>
        <pc:sldMkLst>
          <pc:docMk/>
          <pc:sldMk cId="878513249" sldId="288"/>
        </pc:sldMkLst>
        <pc:spChg chg="mod">
          <ac:chgData name="Hannah-Sophie Wahle" userId="94b1c162-3f7e-4dea-a271-99d7ab434f54" providerId="ADAL" clId="{23711982-1596-4F5A-9AD5-79E41D9FA204}" dt="2023-05-19T01:20:03.862" v="4996" actId="14100"/>
          <ac:spMkLst>
            <pc:docMk/>
            <pc:sldMk cId="878513249" sldId="288"/>
            <ac:spMk id="21" creationId="{B33F6057-2C1D-C999-0744-F0336D7477C8}"/>
          </ac:spMkLst>
        </pc:spChg>
        <pc:spChg chg="mod">
          <ac:chgData name="Hannah-Sophie Wahle" userId="94b1c162-3f7e-4dea-a271-99d7ab434f54" providerId="ADAL" clId="{23711982-1596-4F5A-9AD5-79E41D9FA204}" dt="2023-05-19T01:20:11.247" v="5001" actId="1038"/>
          <ac:spMkLst>
            <pc:docMk/>
            <pc:sldMk cId="878513249" sldId="288"/>
            <ac:spMk id="23" creationId="{63FBBE71-0843-419B-3594-B2A823181760}"/>
          </ac:spMkLst>
        </pc:spChg>
        <pc:spChg chg="mod">
          <ac:chgData name="Hannah-Sophie Wahle" userId="94b1c162-3f7e-4dea-a271-99d7ab434f54" providerId="ADAL" clId="{23711982-1596-4F5A-9AD5-79E41D9FA204}" dt="2023-05-18T22:08:21.793" v="3533" actId="20577"/>
          <ac:spMkLst>
            <pc:docMk/>
            <pc:sldMk cId="878513249" sldId="288"/>
            <ac:spMk id="31" creationId="{D85FCCA0-EB1F-5BCC-FEC0-B249B6802770}"/>
          </ac:spMkLst>
        </pc:spChg>
        <pc:picChg chg="add mod">
          <ac:chgData name="Hannah-Sophie Wahle" userId="94b1c162-3f7e-4dea-a271-99d7ab434f54" providerId="ADAL" clId="{23711982-1596-4F5A-9AD5-79E41D9FA204}" dt="2023-05-18T23:34:09.337" v="4100"/>
          <ac:picMkLst>
            <pc:docMk/>
            <pc:sldMk cId="878513249" sldId="288"/>
            <ac:picMk id="2" creationId="{C373922C-F47C-2950-3FB4-6FF21725B7DC}"/>
          </ac:picMkLst>
        </pc:picChg>
        <pc:picChg chg="mod">
          <ac:chgData name="Hannah-Sophie Wahle" userId="94b1c162-3f7e-4dea-a271-99d7ab434f54" providerId="ADAL" clId="{23711982-1596-4F5A-9AD5-79E41D9FA204}" dt="2023-05-19T01:17:18.863" v="4949" actId="1582"/>
          <ac:picMkLst>
            <pc:docMk/>
            <pc:sldMk cId="878513249" sldId="288"/>
            <ac:picMk id="12" creationId="{9E97F254-39EC-C322-8FCD-5454D8D31464}"/>
          </ac:picMkLst>
        </pc:picChg>
        <pc:picChg chg="mod">
          <ac:chgData name="Hannah-Sophie Wahle" userId="94b1c162-3f7e-4dea-a271-99d7ab434f54" providerId="ADAL" clId="{23711982-1596-4F5A-9AD5-79E41D9FA204}" dt="2023-05-19T01:13:26.434" v="4899" actId="1582"/>
          <ac:picMkLst>
            <pc:docMk/>
            <pc:sldMk cId="878513249" sldId="288"/>
            <ac:picMk id="22" creationId="{7586289B-B51E-A0E7-CBF2-F13E0CDD93FA}"/>
          </ac:picMkLst>
        </pc:picChg>
        <pc:picChg chg="del mod">
          <ac:chgData name="Hannah-Sophie Wahle" userId="94b1c162-3f7e-4dea-a271-99d7ab434f54" providerId="ADAL" clId="{23711982-1596-4F5A-9AD5-79E41D9FA204}" dt="2023-05-18T23:34:08.756" v="4099" actId="478"/>
          <ac:picMkLst>
            <pc:docMk/>
            <pc:sldMk cId="878513249" sldId="288"/>
            <ac:picMk id="30" creationId="{902CB394-E49F-3BB6-4DE8-0D54C3A714FD}"/>
          </ac:picMkLst>
        </pc:picChg>
      </pc:sldChg>
      <pc:sldChg chg="addSp delSp modSp add mod">
        <pc:chgData name="Hannah-Sophie Wahle" userId="94b1c162-3f7e-4dea-a271-99d7ab434f54" providerId="ADAL" clId="{23711982-1596-4F5A-9AD5-79E41D9FA204}" dt="2023-05-19T01:57:57.131" v="5101" actId="2085"/>
        <pc:sldMkLst>
          <pc:docMk/>
          <pc:sldMk cId="599244325" sldId="289"/>
        </pc:sldMkLst>
        <pc:spChg chg="mod">
          <ac:chgData name="Hannah-Sophie Wahle" userId="94b1c162-3f7e-4dea-a271-99d7ab434f54" providerId="ADAL" clId="{23711982-1596-4F5A-9AD5-79E41D9FA204}" dt="2023-05-18T22:17:12.224" v="3580" actId="20577"/>
          <ac:spMkLst>
            <pc:docMk/>
            <pc:sldMk cId="599244325" sldId="289"/>
            <ac:spMk id="4" creationId="{850EA2F1-93C3-1758-4C43-79B5AEB0AC43}"/>
          </ac:spMkLst>
        </pc:spChg>
        <pc:spChg chg="del">
          <ac:chgData name="Hannah-Sophie Wahle" userId="94b1c162-3f7e-4dea-a271-99d7ab434f54" providerId="ADAL" clId="{23711982-1596-4F5A-9AD5-79E41D9FA204}" dt="2023-05-18T22:17:33.551" v="3581" actId="478"/>
          <ac:spMkLst>
            <pc:docMk/>
            <pc:sldMk cId="599244325" sldId="289"/>
            <ac:spMk id="6" creationId="{99350BBE-2BC3-B69D-BF22-DD51BFF0DE8F}"/>
          </ac:spMkLst>
        </pc:spChg>
        <pc:spChg chg="del">
          <ac:chgData name="Hannah-Sophie Wahle" userId="94b1c162-3f7e-4dea-a271-99d7ab434f54" providerId="ADAL" clId="{23711982-1596-4F5A-9AD5-79E41D9FA204}" dt="2023-05-18T22:15:58.669" v="3560" actId="478"/>
          <ac:spMkLst>
            <pc:docMk/>
            <pc:sldMk cId="599244325" sldId="289"/>
            <ac:spMk id="8" creationId="{B632D899-EA58-10CB-2E2C-DF6043B7697F}"/>
          </ac:spMkLst>
        </pc:spChg>
        <pc:spChg chg="del">
          <ac:chgData name="Hannah-Sophie Wahle" userId="94b1c162-3f7e-4dea-a271-99d7ab434f54" providerId="ADAL" clId="{23711982-1596-4F5A-9AD5-79E41D9FA204}" dt="2023-05-18T22:15:57.040" v="3558" actId="478"/>
          <ac:spMkLst>
            <pc:docMk/>
            <pc:sldMk cId="599244325" sldId="289"/>
            <ac:spMk id="9" creationId="{C1071C5F-17EE-ABEB-EAAB-E9FFE658AAC0}"/>
          </ac:spMkLst>
        </pc:spChg>
        <pc:spChg chg="del">
          <ac:chgData name="Hannah-Sophie Wahle" userId="94b1c162-3f7e-4dea-a271-99d7ab434f54" providerId="ADAL" clId="{23711982-1596-4F5A-9AD5-79E41D9FA204}" dt="2023-05-18T22:15:59.451" v="3561" actId="478"/>
          <ac:spMkLst>
            <pc:docMk/>
            <pc:sldMk cId="599244325" sldId="289"/>
            <ac:spMk id="10" creationId="{E73F24C1-4E4F-B9FE-5A88-FACCCE50ABD8}"/>
          </ac:spMkLst>
        </pc:spChg>
        <pc:spChg chg="del">
          <ac:chgData name="Hannah-Sophie Wahle" userId="94b1c162-3f7e-4dea-a271-99d7ab434f54" providerId="ADAL" clId="{23711982-1596-4F5A-9AD5-79E41D9FA204}" dt="2023-05-18T22:15:57.832" v="3559" actId="478"/>
          <ac:spMkLst>
            <pc:docMk/>
            <pc:sldMk cId="599244325" sldId="289"/>
            <ac:spMk id="12" creationId="{4C5B813B-D5C4-FD2A-0BA5-B028A05CBBDD}"/>
          </ac:spMkLst>
        </pc:spChg>
        <pc:spChg chg="mod">
          <ac:chgData name="Hannah-Sophie Wahle" userId="94b1c162-3f7e-4dea-a271-99d7ab434f54" providerId="ADAL" clId="{23711982-1596-4F5A-9AD5-79E41D9FA204}" dt="2023-05-19T01:52:31.234" v="5038" actId="20577"/>
          <ac:spMkLst>
            <pc:docMk/>
            <pc:sldMk cId="599244325" sldId="289"/>
            <ac:spMk id="15" creationId="{3E424FE5-9860-6845-0D8C-FB1C8DC0128F}"/>
          </ac:spMkLst>
        </pc:spChg>
        <pc:spChg chg="add mod">
          <ac:chgData name="Hannah-Sophie Wahle" userId="94b1c162-3f7e-4dea-a271-99d7ab434f54" providerId="ADAL" clId="{23711982-1596-4F5A-9AD5-79E41D9FA204}" dt="2023-05-19T00:10:45.612" v="4442" actId="1076"/>
          <ac:spMkLst>
            <pc:docMk/>
            <pc:sldMk cId="599244325" sldId="289"/>
            <ac:spMk id="16" creationId="{79D3982B-4EB1-CFB6-C6DE-88B1D89438D9}"/>
          </ac:spMkLst>
        </pc:spChg>
        <pc:picChg chg="add mod">
          <ac:chgData name="Hannah-Sophie Wahle" userId="94b1c162-3f7e-4dea-a271-99d7ab434f54" providerId="ADAL" clId="{23711982-1596-4F5A-9AD5-79E41D9FA204}" dt="2023-05-18T23:34:22.820" v="4105"/>
          <ac:picMkLst>
            <pc:docMk/>
            <pc:sldMk cId="599244325" sldId="289"/>
            <ac:picMk id="6" creationId="{2995CC37-E4EA-232A-46C0-EACE885E480E}"/>
          </ac:picMkLst>
        </pc:picChg>
        <pc:picChg chg="del">
          <ac:chgData name="Hannah-Sophie Wahle" userId="94b1c162-3f7e-4dea-a271-99d7ab434f54" providerId="ADAL" clId="{23711982-1596-4F5A-9AD5-79E41D9FA204}" dt="2023-05-18T22:15:55.221" v="3556" actId="478"/>
          <ac:picMkLst>
            <pc:docMk/>
            <pc:sldMk cId="599244325" sldId="289"/>
            <ac:picMk id="7" creationId="{AF99F2F2-D91C-840D-1DF5-B04B9A4D118A}"/>
          </ac:picMkLst>
        </pc:picChg>
        <pc:picChg chg="del">
          <ac:chgData name="Hannah-Sophie Wahle" userId="94b1c162-3f7e-4dea-a271-99d7ab434f54" providerId="ADAL" clId="{23711982-1596-4F5A-9AD5-79E41D9FA204}" dt="2023-05-18T22:15:56.038" v="3557" actId="478"/>
          <ac:picMkLst>
            <pc:docMk/>
            <pc:sldMk cId="599244325" sldId="289"/>
            <ac:picMk id="11" creationId="{12103B58-2F3D-81F2-6294-D047B03FC5D3}"/>
          </ac:picMkLst>
        </pc:picChg>
        <pc:picChg chg="del">
          <ac:chgData name="Hannah-Sophie Wahle" userId="94b1c162-3f7e-4dea-a271-99d7ab434f54" providerId="ADAL" clId="{23711982-1596-4F5A-9AD5-79E41D9FA204}" dt="2023-05-18T23:34:22.033" v="4104" actId="478"/>
          <ac:picMkLst>
            <pc:docMk/>
            <pc:sldMk cId="599244325" sldId="289"/>
            <ac:picMk id="13" creationId="{18BD8C76-E6F5-6693-FCE8-6E42E2D082F1}"/>
          </ac:picMkLst>
        </pc:picChg>
        <pc:picChg chg="add mod">
          <ac:chgData name="Hannah-Sophie Wahle" userId="94b1c162-3f7e-4dea-a271-99d7ab434f54" providerId="ADAL" clId="{23711982-1596-4F5A-9AD5-79E41D9FA204}" dt="2023-05-19T01:57:57.131" v="5101" actId="2085"/>
          <ac:picMkLst>
            <pc:docMk/>
            <pc:sldMk cId="599244325" sldId="289"/>
            <ac:picMk id="14" creationId="{7E83206F-D979-C445-1472-001D0879468E}"/>
          </ac:picMkLst>
        </pc:picChg>
      </pc:sldChg>
      <pc:sldChg chg="add del">
        <pc:chgData name="Hannah-Sophie Wahle" userId="94b1c162-3f7e-4dea-a271-99d7ab434f54" providerId="ADAL" clId="{23711982-1596-4F5A-9AD5-79E41D9FA204}" dt="2023-05-18T22:19:56.980" v="3587" actId="47"/>
        <pc:sldMkLst>
          <pc:docMk/>
          <pc:sldMk cId="1663421220" sldId="290"/>
        </pc:sldMkLst>
      </pc:sldChg>
      <pc:sldChg chg="addSp delSp modSp add mod">
        <pc:chgData name="Hannah-Sophie Wahle" userId="94b1c162-3f7e-4dea-a271-99d7ab434f54" providerId="ADAL" clId="{23711982-1596-4F5A-9AD5-79E41D9FA204}" dt="2023-05-19T15:38:57.801" v="5169" actId="14100"/>
        <pc:sldMkLst>
          <pc:docMk/>
          <pc:sldMk cId="3939404347" sldId="290"/>
        </pc:sldMkLst>
        <pc:spChg chg="mod">
          <ac:chgData name="Hannah-Sophie Wahle" userId="94b1c162-3f7e-4dea-a271-99d7ab434f54" providerId="ADAL" clId="{23711982-1596-4F5A-9AD5-79E41D9FA204}" dt="2023-05-18T22:23:13.641" v="3709" actId="20577"/>
          <ac:spMkLst>
            <pc:docMk/>
            <pc:sldMk cId="3939404347" sldId="290"/>
            <ac:spMk id="4" creationId="{850EA2F1-93C3-1758-4C43-79B5AEB0AC43}"/>
          </ac:spMkLst>
        </pc:spChg>
        <pc:spChg chg="add mod">
          <ac:chgData name="Hannah-Sophie Wahle" userId="94b1c162-3f7e-4dea-a271-99d7ab434f54" providerId="ADAL" clId="{23711982-1596-4F5A-9AD5-79E41D9FA204}" dt="2023-05-19T00:11:10.156" v="4446" actId="1076"/>
          <ac:spMkLst>
            <pc:docMk/>
            <pc:sldMk cId="3939404347" sldId="290"/>
            <ac:spMk id="7" creationId="{A52F73A9-EB3C-05D4-0524-A2E19DC84149}"/>
          </ac:spMkLst>
        </pc:spChg>
        <pc:spChg chg="mod">
          <ac:chgData name="Hannah-Sophie Wahle" userId="94b1c162-3f7e-4dea-a271-99d7ab434f54" providerId="ADAL" clId="{23711982-1596-4F5A-9AD5-79E41D9FA204}" dt="2023-05-19T02:01:00.346" v="5129" actId="20577"/>
          <ac:spMkLst>
            <pc:docMk/>
            <pc:sldMk cId="3939404347" sldId="290"/>
            <ac:spMk id="15" creationId="{3E424FE5-9860-6845-0D8C-FB1C8DC0128F}"/>
          </ac:spMkLst>
        </pc:spChg>
        <pc:spChg chg="del">
          <ac:chgData name="Hannah-Sophie Wahle" userId="94b1c162-3f7e-4dea-a271-99d7ab434f54" providerId="ADAL" clId="{23711982-1596-4F5A-9AD5-79E41D9FA204}" dt="2023-05-18T22:20:27.481" v="3593" actId="478"/>
          <ac:spMkLst>
            <pc:docMk/>
            <pc:sldMk cId="3939404347" sldId="290"/>
            <ac:spMk id="16" creationId="{79D3982B-4EB1-CFB6-C6DE-88B1D89438D9}"/>
          </ac:spMkLst>
        </pc:spChg>
        <pc:picChg chg="add del mod">
          <ac:chgData name="Hannah-Sophie Wahle" userId="94b1c162-3f7e-4dea-a271-99d7ab434f54" providerId="ADAL" clId="{23711982-1596-4F5A-9AD5-79E41D9FA204}" dt="2023-05-19T15:38:31.959" v="5166" actId="478"/>
          <ac:picMkLst>
            <pc:docMk/>
            <pc:sldMk cId="3939404347" sldId="290"/>
            <ac:picMk id="6" creationId="{63FBED8B-95D1-1223-9E40-F2CA37A70AAA}"/>
          </ac:picMkLst>
        </pc:picChg>
        <pc:picChg chg="add mod">
          <ac:chgData name="Hannah-Sophie Wahle" userId="94b1c162-3f7e-4dea-a271-99d7ab434f54" providerId="ADAL" clId="{23711982-1596-4F5A-9AD5-79E41D9FA204}" dt="2023-05-18T23:34:29.134" v="4108"/>
          <ac:picMkLst>
            <pc:docMk/>
            <pc:sldMk cId="3939404347" sldId="290"/>
            <ac:picMk id="8" creationId="{D2B0E2CE-4316-8A73-FA59-8D8A621C9E76}"/>
          </ac:picMkLst>
        </pc:picChg>
        <pc:picChg chg="add mod">
          <ac:chgData name="Hannah-Sophie Wahle" userId="94b1c162-3f7e-4dea-a271-99d7ab434f54" providerId="ADAL" clId="{23711982-1596-4F5A-9AD5-79E41D9FA204}" dt="2023-05-19T15:38:57.801" v="5169" actId="14100"/>
          <ac:picMkLst>
            <pc:docMk/>
            <pc:sldMk cId="3939404347" sldId="290"/>
            <ac:picMk id="9" creationId="{7B791D3A-0012-AEE9-31D3-B9A969C5CE68}"/>
          </ac:picMkLst>
        </pc:picChg>
        <pc:picChg chg="del mod">
          <ac:chgData name="Hannah-Sophie Wahle" userId="94b1c162-3f7e-4dea-a271-99d7ab434f54" providerId="ADAL" clId="{23711982-1596-4F5A-9AD5-79E41D9FA204}" dt="2023-05-18T23:34:28.361" v="4107" actId="478"/>
          <ac:picMkLst>
            <pc:docMk/>
            <pc:sldMk cId="3939404347" sldId="290"/>
            <ac:picMk id="13" creationId="{18BD8C76-E6F5-6693-FCE8-6E42E2D082F1}"/>
          </ac:picMkLst>
        </pc:picChg>
        <pc:picChg chg="del">
          <ac:chgData name="Hannah-Sophie Wahle" userId="94b1c162-3f7e-4dea-a271-99d7ab434f54" providerId="ADAL" clId="{23711982-1596-4F5A-9AD5-79E41D9FA204}" dt="2023-05-18T22:20:06.254" v="3589" actId="478"/>
          <ac:picMkLst>
            <pc:docMk/>
            <pc:sldMk cId="3939404347" sldId="290"/>
            <ac:picMk id="14" creationId="{7E83206F-D979-C445-1472-001D0879468E}"/>
          </ac:picMkLst>
        </pc:picChg>
      </pc:sldChg>
      <pc:sldChg chg="addSp delSp modSp add mod">
        <pc:chgData name="Hannah-Sophie Wahle" userId="94b1c162-3f7e-4dea-a271-99d7ab434f54" providerId="ADAL" clId="{23711982-1596-4F5A-9AD5-79E41D9FA204}" dt="2023-05-19T02:01:12.667" v="5131" actId="20577"/>
        <pc:sldMkLst>
          <pc:docMk/>
          <pc:sldMk cId="2979676073" sldId="291"/>
        </pc:sldMkLst>
        <pc:spChg chg="mod">
          <ac:chgData name="Hannah-Sophie Wahle" userId="94b1c162-3f7e-4dea-a271-99d7ab434f54" providerId="ADAL" clId="{23711982-1596-4F5A-9AD5-79E41D9FA204}" dt="2023-05-19T02:01:12.667" v="5131" actId="20577"/>
          <ac:spMkLst>
            <pc:docMk/>
            <pc:sldMk cId="2979676073" sldId="291"/>
            <ac:spMk id="4" creationId="{850EA2F1-93C3-1758-4C43-79B5AEB0AC43}"/>
          </ac:spMkLst>
        </pc:spChg>
        <pc:spChg chg="del">
          <ac:chgData name="Hannah-Sophie Wahle" userId="94b1c162-3f7e-4dea-a271-99d7ab434f54" providerId="ADAL" clId="{23711982-1596-4F5A-9AD5-79E41D9FA204}" dt="2023-05-18T22:24:09.145" v="3734" actId="478"/>
          <ac:spMkLst>
            <pc:docMk/>
            <pc:sldMk cId="2979676073" sldId="291"/>
            <ac:spMk id="7" creationId="{A52F73A9-EB3C-05D4-0524-A2E19DC84149}"/>
          </ac:spMkLst>
        </pc:spChg>
        <pc:spChg chg="add mod">
          <ac:chgData name="Hannah-Sophie Wahle" userId="94b1c162-3f7e-4dea-a271-99d7ab434f54" providerId="ADAL" clId="{23711982-1596-4F5A-9AD5-79E41D9FA204}" dt="2023-05-19T00:12:00.510" v="4485" actId="1076"/>
          <ac:spMkLst>
            <pc:docMk/>
            <pc:sldMk cId="2979676073" sldId="291"/>
            <ac:spMk id="9" creationId="{2FA31488-5CD9-9345-FB28-172EF5D739EF}"/>
          </ac:spMkLst>
        </pc:spChg>
        <pc:spChg chg="del mod">
          <ac:chgData name="Hannah-Sophie Wahle" userId="94b1c162-3f7e-4dea-a271-99d7ab434f54" providerId="ADAL" clId="{23711982-1596-4F5A-9AD5-79E41D9FA204}" dt="2023-05-18T22:30:49.155" v="3858" actId="478"/>
          <ac:spMkLst>
            <pc:docMk/>
            <pc:sldMk cId="2979676073" sldId="291"/>
            <ac:spMk id="15" creationId="{3E424FE5-9860-6845-0D8C-FB1C8DC0128F}"/>
          </ac:spMkLst>
        </pc:spChg>
        <pc:picChg chg="del">
          <ac:chgData name="Hannah-Sophie Wahle" userId="94b1c162-3f7e-4dea-a271-99d7ab434f54" providerId="ADAL" clId="{23711982-1596-4F5A-9AD5-79E41D9FA204}" dt="2023-05-18T22:23:36.543" v="3729" actId="478"/>
          <ac:picMkLst>
            <pc:docMk/>
            <pc:sldMk cId="2979676073" sldId="291"/>
            <ac:picMk id="6" creationId="{63FBED8B-95D1-1223-9E40-F2CA37A70AAA}"/>
          </ac:picMkLst>
        </pc:picChg>
        <pc:picChg chg="add mod">
          <ac:chgData name="Hannah-Sophie Wahle" userId="94b1c162-3f7e-4dea-a271-99d7ab434f54" providerId="ADAL" clId="{23711982-1596-4F5A-9AD5-79E41D9FA204}" dt="2023-05-18T23:34:38.552" v="4123"/>
          <ac:picMkLst>
            <pc:docMk/>
            <pc:sldMk cId="2979676073" sldId="291"/>
            <ac:picMk id="6" creationId="{E61B7266-CE4E-1BC5-A7C9-7DF2A75AF605}"/>
          </ac:picMkLst>
        </pc:picChg>
        <pc:picChg chg="add mod">
          <ac:chgData name="Hannah-Sophie Wahle" userId="94b1c162-3f7e-4dea-a271-99d7ab434f54" providerId="ADAL" clId="{23711982-1596-4F5A-9AD5-79E41D9FA204}" dt="2023-05-19T01:57:48.233" v="5100" actId="208"/>
          <ac:picMkLst>
            <pc:docMk/>
            <pc:sldMk cId="2979676073" sldId="291"/>
            <ac:picMk id="8" creationId="{54F7A2DD-EE0C-AD16-4C9B-B3B545CFA6C1}"/>
          </ac:picMkLst>
        </pc:picChg>
        <pc:picChg chg="del mod">
          <ac:chgData name="Hannah-Sophie Wahle" userId="94b1c162-3f7e-4dea-a271-99d7ab434f54" providerId="ADAL" clId="{23711982-1596-4F5A-9AD5-79E41D9FA204}" dt="2023-05-18T23:34:37.714" v="4122" actId="478"/>
          <ac:picMkLst>
            <pc:docMk/>
            <pc:sldMk cId="2979676073" sldId="291"/>
            <ac:picMk id="13" creationId="{18BD8C76-E6F5-6693-FCE8-6E42E2D082F1}"/>
          </ac:picMkLst>
        </pc:picChg>
      </pc:sldChg>
      <pc:sldChg chg="addSp delSp modSp add mod modClrScheme chgLayout">
        <pc:chgData name="Hannah-Sophie Wahle" userId="94b1c162-3f7e-4dea-a271-99d7ab434f54" providerId="ADAL" clId="{23711982-1596-4F5A-9AD5-79E41D9FA204}" dt="2023-05-19T02:00:31.908" v="5115" actId="14100"/>
        <pc:sldMkLst>
          <pc:docMk/>
          <pc:sldMk cId="2726489176" sldId="292"/>
        </pc:sldMkLst>
        <pc:spChg chg="mod">
          <ac:chgData name="Hannah-Sophie Wahle" userId="94b1c162-3f7e-4dea-a271-99d7ab434f54" providerId="ADAL" clId="{23711982-1596-4F5A-9AD5-79E41D9FA204}" dt="2023-05-18T22:25:02.144" v="3770" actId="20577"/>
          <ac:spMkLst>
            <pc:docMk/>
            <pc:sldMk cId="2726489176" sldId="292"/>
            <ac:spMk id="4" creationId="{850EA2F1-93C3-1758-4C43-79B5AEB0AC43}"/>
          </ac:spMkLst>
        </pc:spChg>
        <pc:spChg chg="add del mod">
          <ac:chgData name="Hannah-Sophie Wahle" userId="94b1c162-3f7e-4dea-a271-99d7ab434f54" providerId="ADAL" clId="{23711982-1596-4F5A-9AD5-79E41D9FA204}" dt="2023-05-19T00:09:39.027" v="4433" actId="478"/>
          <ac:spMkLst>
            <pc:docMk/>
            <pc:sldMk cId="2726489176" sldId="292"/>
            <ac:spMk id="7" creationId="{9C275B7E-BC07-7F7F-C7B2-2AEC348D62F0}"/>
          </ac:spMkLst>
        </pc:spChg>
        <pc:spChg chg="add mod">
          <ac:chgData name="Hannah-Sophie Wahle" userId="94b1c162-3f7e-4dea-a271-99d7ab434f54" providerId="ADAL" clId="{23711982-1596-4F5A-9AD5-79E41D9FA204}" dt="2023-05-19T01:54:18.486" v="5049" actId="1035"/>
          <ac:spMkLst>
            <pc:docMk/>
            <pc:sldMk cId="2726489176" sldId="292"/>
            <ac:spMk id="9" creationId="{48F272D9-6DC4-8F38-A8D6-E4ACE255C382}"/>
          </ac:spMkLst>
        </pc:spChg>
        <pc:spChg chg="mod">
          <ac:chgData name="Hannah-Sophie Wahle" userId="94b1c162-3f7e-4dea-a271-99d7ab434f54" providerId="ADAL" clId="{23711982-1596-4F5A-9AD5-79E41D9FA204}" dt="2023-05-19T02:00:31.908" v="5115" actId="14100"/>
          <ac:spMkLst>
            <pc:docMk/>
            <pc:sldMk cId="2726489176" sldId="292"/>
            <ac:spMk id="15" creationId="{3E424FE5-9860-6845-0D8C-FB1C8DC0128F}"/>
          </ac:spMkLst>
        </pc:spChg>
        <pc:spChg chg="del">
          <ac:chgData name="Hannah-Sophie Wahle" userId="94b1c162-3f7e-4dea-a271-99d7ab434f54" providerId="ADAL" clId="{23711982-1596-4F5A-9AD5-79E41D9FA204}" dt="2023-05-18T22:26:29.752" v="3780" actId="478"/>
          <ac:spMkLst>
            <pc:docMk/>
            <pc:sldMk cId="2726489176" sldId="292"/>
            <ac:spMk id="16" creationId="{79D3982B-4EB1-CFB6-C6DE-88B1D89438D9}"/>
          </ac:spMkLst>
        </pc:spChg>
        <pc:picChg chg="add mod">
          <ac:chgData name="Hannah-Sophie Wahle" userId="94b1c162-3f7e-4dea-a271-99d7ab434f54" providerId="ADAL" clId="{23711982-1596-4F5A-9AD5-79E41D9FA204}" dt="2023-05-19T02:00:29.592" v="5114" actId="1038"/>
          <ac:picMkLst>
            <pc:docMk/>
            <pc:sldMk cId="2726489176" sldId="292"/>
            <ac:picMk id="6" creationId="{D1905681-70B7-327C-4326-6DE0E004FE9F}"/>
          </ac:picMkLst>
        </pc:picChg>
        <pc:picChg chg="add mod">
          <ac:chgData name="Hannah-Sophie Wahle" userId="94b1c162-3f7e-4dea-a271-99d7ab434f54" providerId="ADAL" clId="{23711982-1596-4F5A-9AD5-79E41D9FA204}" dt="2023-05-18T23:34:16.241" v="4103"/>
          <ac:picMkLst>
            <pc:docMk/>
            <pc:sldMk cId="2726489176" sldId="292"/>
            <ac:picMk id="8" creationId="{8B223698-7269-7F82-6482-7215D465CF70}"/>
          </ac:picMkLst>
        </pc:picChg>
        <pc:picChg chg="del mod">
          <ac:chgData name="Hannah-Sophie Wahle" userId="94b1c162-3f7e-4dea-a271-99d7ab434f54" providerId="ADAL" clId="{23711982-1596-4F5A-9AD5-79E41D9FA204}" dt="2023-05-18T23:34:15.212" v="4102" actId="478"/>
          <ac:picMkLst>
            <pc:docMk/>
            <pc:sldMk cId="2726489176" sldId="292"/>
            <ac:picMk id="13" creationId="{18BD8C76-E6F5-6693-FCE8-6E42E2D082F1}"/>
          </ac:picMkLst>
        </pc:picChg>
        <pc:picChg chg="del">
          <ac:chgData name="Hannah-Sophie Wahle" userId="94b1c162-3f7e-4dea-a271-99d7ab434f54" providerId="ADAL" clId="{23711982-1596-4F5A-9AD5-79E41D9FA204}" dt="2023-05-18T22:26:10.988" v="3774" actId="478"/>
          <ac:picMkLst>
            <pc:docMk/>
            <pc:sldMk cId="2726489176" sldId="292"/>
            <ac:picMk id="14" creationId="{7E83206F-D979-C445-1472-001D0879468E}"/>
          </ac:picMkLst>
        </pc:picChg>
      </pc:sldChg>
      <pc:sldChg chg="addSp delSp modSp new mod">
        <pc:chgData name="Hannah-Sophie Wahle" userId="94b1c162-3f7e-4dea-a271-99d7ab434f54" providerId="ADAL" clId="{23711982-1596-4F5A-9AD5-79E41D9FA204}" dt="2023-05-19T01:55:10.403" v="5066" actId="1076"/>
        <pc:sldMkLst>
          <pc:docMk/>
          <pc:sldMk cId="3660044206" sldId="293"/>
        </pc:sldMkLst>
        <pc:spChg chg="add mod">
          <ac:chgData name="Hannah-Sophie Wahle" userId="94b1c162-3f7e-4dea-a271-99d7ab434f54" providerId="ADAL" clId="{23711982-1596-4F5A-9AD5-79E41D9FA204}" dt="2023-05-19T00:37:35.266" v="4490"/>
          <ac:spMkLst>
            <pc:docMk/>
            <pc:sldMk cId="3660044206" sldId="293"/>
            <ac:spMk id="2" creationId="{5B592A13-B211-71D2-B91C-ABF88AA49718}"/>
          </ac:spMkLst>
        </pc:spChg>
        <pc:spChg chg="add mod">
          <ac:chgData name="Hannah-Sophie Wahle" userId="94b1c162-3f7e-4dea-a271-99d7ab434f54" providerId="ADAL" clId="{23711982-1596-4F5A-9AD5-79E41D9FA204}" dt="2023-05-19T00:38:16.957" v="4498" actId="1076"/>
          <ac:spMkLst>
            <pc:docMk/>
            <pc:sldMk cId="3660044206" sldId="293"/>
            <ac:spMk id="4" creationId="{B11506F4-2452-36B2-C553-8D59F0D45939}"/>
          </ac:spMkLst>
        </pc:spChg>
        <pc:spChg chg="add mod">
          <ac:chgData name="Hannah-Sophie Wahle" userId="94b1c162-3f7e-4dea-a271-99d7ab434f54" providerId="ADAL" clId="{23711982-1596-4F5A-9AD5-79E41D9FA204}" dt="2023-05-19T00:58:26.824" v="4702" actId="20577"/>
          <ac:spMkLst>
            <pc:docMk/>
            <pc:sldMk cId="3660044206" sldId="293"/>
            <ac:spMk id="6" creationId="{7F275A84-6373-C365-F909-61F6E84226E2}"/>
          </ac:spMkLst>
        </pc:spChg>
        <pc:spChg chg="add del mod">
          <ac:chgData name="Hannah-Sophie Wahle" userId="94b1c162-3f7e-4dea-a271-99d7ab434f54" providerId="ADAL" clId="{23711982-1596-4F5A-9AD5-79E41D9FA204}" dt="2023-05-19T00:39:35.461" v="4535"/>
          <ac:spMkLst>
            <pc:docMk/>
            <pc:sldMk cId="3660044206" sldId="293"/>
            <ac:spMk id="7" creationId="{EFD9B687-ABAA-D34F-0C54-1AA994030826}"/>
          </ac:spMkLst>
        </pc:spChg>
        <pc:spChg chg="add del mod">
          <ac:chgData name="Hannah-Sophie Wahle" userId="94b1c162-3f7e-4dea-a271-99d7ab434f54" providerId="ADAL" clId="{23711982-1596-4F5A-9AD5-79E41D9FA204}" dt="2023-05-19T00:39:35.461" v="4535"/>
          <ac:spMkLst>
            <pc:docMk/>
            <pc:sldMk cId="3660044206" sldId="293"/>
            <ac:spMk id="10" creationId="{96EEE0ED-22CC-B4A8-3ADA-53CC1D47D717}"/>
          </ac:spMkLst>
        </pc:spChg>
        <pc:spChg chg="add del mod">
          <ac:chgData name="Hannah-Sophie Wahle" userId="94b1c162-3f7e-4dea-a271-99d7ab434f54" providerId="ADAL" clId="{23711982-1596-4F5A-9AD5-79E41D9FA204}" dt="2023-05-19T00:39:35.461" v="4535"/>
          <ac:spMkLst>
            <pc:docMk/>
            <pc:sldMk cId="3660044206" sldId="293"/>
            <ac:spMk id="11" creationId="{9D4D3D3C-D695-4CE1-9102-96B10210C18B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12" creationId="{0D843172-4A54-042F-241C-7C8185E26793}"/>
          </ac:spMkLst>
        </pc:spChg>
        <pc:spChg chg="add del mod">
          <ac:chgData name="Hannah-Sophie Wahle" userId="94b1c162-3f7e-4dea-a271-99d7ab434f54" providerId="ADAL" clId="{23711982-1596-4F5A-9AD5-79E41D9FA204}" dt="2023-05-19T00:48:33.668" v="4603" actId="478"/>
          <ac:spMkLst>
            <pc:docMk/>
            <pc:sldMk cId="3660044206" sldId="293"/>
            <ac:spMk id="15" creationId="{8CC8B0DC-7B89-6329-BF1A-56580738BB58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16" creationId="{7F432B0F-04BE-DCE1-AC81-B8BC8A6F2760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19" creationId="{6BE279D1-C42B-C588-7EF0-9D0270D44068}"/>
          </ac:spMkLst>
        </pc:spChg>
        <pc:spChg chg="add del mod">
          <ac:chgData name="Hannah-Sophie Wahle" userId="94b1c162-3f7e-4dea-a271-99d7ab434f54" providerId="ADAL" clId="{23711982-1596-4F5A-9AD5-79E41D9FA204}" dt="2023-05-19T00:50:28.083" v="4621"/>
          <ac:spMkLst>
            <pc:docMk/>
            <pc:sldMk cId="3660044206" sldId="293"/>
            <ac:spMk id="21" creationId="{9BDD47F3-947E-AF8C-17AF-D828B2D6E051}"/>
          </ac:spMkLst>
        </pc:spChg>
        <pc:spChg chg="add del mod">
          <ac:chgData name="Hannah-Sophie Wahle" userId="94b1c162-3f7e-4dea-a271-99d7ab434f54" providerId="ADAL" clId="{23711982-1596-4F5A-9AD5-79E41D9FA204}" dt="2023-05-19T00:50:28.083" v="4621"/>
          <ac:spMkLst>
            <pc:docMk/>
            <pc:sldMk cId="3660044206" sldId="293"/>
            <ac:spMk id="22" creationId="{735DB897-9872-828A-26E3-67978920E2AC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25" creationId="{AE2AE115-6208-06AE-CB87-E8A494153B1E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26" creationId="{E2B63822-A1CB-37B4-E8BD-7A125F760B49}"/>
          </ac:spMkLst>
        </pc:spChg>
        <pc:spChg chg="add del mod">
          <ac:chgData name="Hannah-Sophie Wahle" userId="94b1c162-3f7e-4dea-a271-99d7ab434f54" providerId="ADAL" clId="{23711982-1596-4F5A-9AD5-79E41D9FA204}" dt="2023-05-19T00:56:53.192" v="4694" actId="478"/>
          <ac:spMkLst>
            <pc:docMk/>
            <pc:sldMk cId="3660044206" sldId="293"/>
            <ac:spMk id="27" creationId="{D5A0666C-E111-87B9-9375-243159F73019}"/>
          </ac:spMkLst>
        </pc:spChg>
        <pc:spChg chg="add mod">
          <ac:chgData name="Hannah-Sophie Wahle" userId="94b1c162-3f7e-4dea-a271-99d7ab434f54" providerId="ADAL" clId="{23711982-1596-4F5A-9AD5-79E41D9FA204}" dt="2023-05-19T01:00:59.457" v="4742" actId="20577"/>
          <ac:spMkLst>
            <pc:docMk/>
            <pc:sldMk cId="3660044206" sldId="293"/>
            <ac:spMk id="28" creationId="{E14CD4CC-A5B8-C341-4706-B6214D4F6EE2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31" creationId="{4264EF0F-B099-C5C0-FA9C-B030F5667342}"/>
          </ac:spMkLst>
        </pc:spChg>
        <pc:spChg chg="add mod">
          <ac:chgData name="Hannah-Sophie Wahle" userId="94b1c162-3f7e-4dea-a271-99d7ab434f54" providerId="ADAL" clId="{23711982-1596-4F5A-9AD5-79E41D9FA204}" dt="2023-05-19T01:54:51.892" v="5065" actId="1037"/>
          <ac:spMkLst>
            <pc:docMk/>
            <pc:sldMk cId="3660044206" sldId="293"/>
            <ac:spMk id="32" creationId="{CFFDF7F3-26A3-64CA-F708-1B8A5AC50D52}"/>
          </ac:spMkLst>
        </pc:spChg>
        <pc:picChg chg="add mod">
          <ac:chgData name="Hannah-Sophie Wahle" userId="94b1c162-3f7e-4dea-a271-99d7ab434f54" providerId="ADAL" clId="{23711982-1596-4F5A-9AD5-79E41D9FA204}" dt="2023-05-19T00:37:35.266" v="4490"/>
          <ac:picMkLst>
            <pc:docMk/>
            <pc:sldMk cId="3660044206" sldId="293"/>
            <ac:picMk id="3" creationId="{85B5D31F-3F75-E451-2325-B96F99D87C59}"/>
          </ac:picMkLst>
        </pc:picChg>
        <pc:picChg chg="add mod">
          <ac:chgData name="Hannah-Sophie Wahle" userId="94b1c162-3f7e-4dea-a271-99d7ab434f54" providerId="ADAL" clId="{23711982-1596-4F5A-9AD5-79E41D9FA204}" dt="2023-05-19T00:37:35.266" v="4490"/>
          <ac:picMkLst>
            <pc:docMk/>
            <pc:sldMk cId="3660044206" sldId="293"/>
            <ac:picMk id="5" creationId="{182CD732-008E-55D1-D843-3745B6B5B321}"/>
          </ac:picMkLst>
        </pc:picChg>
        <pc:picChg chg="add del mod">
          <ac:chgData name="Hannah-Sophie Wahle" userId="94b1c162-3f7e-4dea-a271-99d7ab434f54" providerId="ADAL" clId="{23711982-1596-4F5A-9AD5-79E41D9FA204}" dt="2023-05-19T00:39:35.461" v="4535"/>
          <ac:picMkLst>
            <pc:docMk/>
            <pc:sldMk cId="3660044206" sldId="293"/>
            <ac:picMk id="8" creationId="{866B011B-4E82-98D8-29BD-C1777D407A67}"/>
          </ac:picMkLst>
        </pc:picChg>
        <pc:picChg chg="add del mod">
          <ac:chgData name="Hannah-Sophie Wahle" userId="94b1c162-3f7e-4dea-a271-99d7ab434f54" providerId="ADAL" clId="{23711982-1596-4F5A-9AD5-79E41D9FA204}" dt="2023-05-19T00:39:35.461" v="4535"/>
          <ac:picMkLst>
            <pc:docMk/>
            <pc:sldMk cId="3660044206" sldId="293"/>
            <ac:picMk id="9" creationId="{46B2D356-280E-AD03-3104-2B39DABED4A1}"/>
          </ac:picMkLst>
        </pc:picChg>
        <pc:picChg chg="add del mod">
          <ac:chgData name="Hannah-Sophie Wahle" userId="94b1c162-3f7e-4dea-a271-99d7ab434f54" providerId="ADAL" clId="{23711982-1596-4F5A-9AD5-79E41D9FA204}" dt="2023-05-19T00:43:22.932" v="4573" actId="478"/>
          <ac:picMkLst>
            <pc:docMk/>
            <pc:sldMk cId="3660044206" sldId="293"/>
            <ac:picMk id="13" creationId="{BB4090DE-B0CA-7C20-392B-BD09E5D76DD7}"/>
          </ac:picMkLst>
        </pc:picChg>
        <pc:picChg chg="add mod">
          <ac:chgData name="Hannah-Sophie Wahle" userId="94b1c162-3f7e-4dea-a271-99d7ab434f54" providerId="ADAL" clId="{23711982-1596-4F5A-9AD5-79E41D9FA204}" dt="2023-05-19T01:54:51.892" v="5065" actId="1037"/>
          <ac:picMkLst>
            <pc:docMk/>
            <pc:sldMk cId="3660044206" sldId="293"/>
            <ac:picMk id="14" creationId="{5CBE924B-EF96-D2D2-F720-44F168842333}"/>
          </ac:picMkLst>
        </pc:picChg>
        <pc:picChg chg="add mod">
          <ac:chgData name="Hannah-Sophie Wahle" userId="94b1c162-3f7e-4dea-a271-99d7ab434f54" providerId="ADAL" clId="{23711982-1596-4F5A-9AD5-79E41D9FA204}" dt="2023-05-19T00:40:49.722" v="4567"/>
          <ac:picMkLst>
            <pc:docMk/>
            <pc:sldMk cId="3660044206" sldId="293"/>
            <ac:picMk id="17" creationId="{DB7D8BBE-88AE-E3B4-F574-665D8DEF5738}"/>
          </ac:picMkLst>
        </pc:picChg>
        <pc:picChg chg="add mod">
          <ac:chgData name="Hannah-Sophie Wahle" userId="94b1c162-3f7e-4dea-a271-99d7ab434f54" providerId="ADAL" clId="{23711982-1596-4F5A-9AD5-79E41D9FA204}" dt="2023-05-19T01:54:51.892" v="5065" actId="1037"/>
          <ac:picMkLst>
            <pc:docMk/>
            <pc:sldMk cId="3660044206" sldId="293"/>
            <ac:picMk id="18" creationId="{20DFD0D0-8880-57CD-48C1-D48D9FCE703A}"/>
          </ac:picMkLst>
        </pc:picChg>
        <pc:picChg chg="add del mod">
          <ac:chgData name="Hannah-Sophie Wahle" userId="94b1c162-3f7e-4dea-a271-99d7ab434f54" providerId="ADAL" clId="{23711982-1596-4F5A-9AD5-79E41D9FA204}" dt="2023-05-19T00:50:28.083" v="4621"/>
          <ac:picMkLst>
            <pc:docMk/>
            <pc:sldMk cId="3660044206" sldId="293"/>
            <ac:picMk id="20" creationId="{48D247E4-17B8-49C1-3E0B-48DFA4FCF6CA}"/>
          </ac:picMkLst>
        </pc:picChg>
        <pc:picChg chg="add del mod">
          <ac:chgData name="Hannah-Sophie Wahle" userId="94b1c162-3f7e-4dea-a271-99d7ab434f54" providerId="ADAL" clId="{23711982-1596-4F5A-9AD5-79E41D9FA204}" dt="2023-05-19T00:51:29.863" v="4632" actId="478"/>
          <ac:picMkLst>
            <pc:docMk/>
            <pc:sldMk cId="3660044206" sldId="293"/>
            <ac:picMk id="23" creationId="{1B4F4123-0220-D81D-E732-73CB5585D27C}"/>
          </ac:picMkLst>
        </pc:picChg>
        <pc:picChg chg="add del mod modCrop">
          <ac:chgData name="Hannah-Sophie Wahle" userId="94b1c162-3f7e-4dea-a271-99d7ab434f54" providerId="ADAL" clId="{23711982-1596-4F5A-9AD5-79E41D9FA204}" dt="2023-05-19T00:59:55.579" v="4717" actId="478"/>
          <ac:picMkLst>
            <pc:docMk/>
            <pc:sldMk cId="3660044206" sldId="293"/>
            <ac:picMk id="24" creationId="{C1594F5C-944A-3F18-8F1C-0FEB597F14F0}"/>
          </ac:picMkLst>
        </pc:picChg>
        <pc:picChg chg="add mod">
          <ac:chgData name="Hannah-Sophie Wahle" userId="94b1c162-3f7e-4dea-a271-99d7ab434f54" providerId="ADAL" clId="{23711982-1596-4F5A-9AD5-79E41D9FA204}" dt="2023-05-19T01:55:10.403" v="5066" actId="1076"/>
          <ac:picMkLst>
            <pc:docMk/>
            <pc:sldMk cId="3660044206" sldId="293"/>
            <ac:picMk id="30" creationId="{FEAF7490-240B-0E1C-426A-63C76AAA5CEC}"/>
          </ac:picMkLst>
        </pc:picChg>
        <pc:cxnChg chg="add mod">
          <ac:chgData name="Hannah-Sophie Wahle" userId="94b1c162-3f7e-4dea-a271-99d7ab434f54" providerId="ADAL" clId="{23711982-1596-4F5A-9AD5-79E41D9FA204}" dt="2023-05-19T01:54:51.892" v="5065" actId="1037"/>
          <ac:cxnSpMkLst>
            <pc:docMk/>
            <pc:sldMk cId="3660044206" sldId="293"/>
            <ac:cxnSpMk id="33" creationId="{79D9EC98-4660-0789-A5F7-15BA14AB5AB6}"/>
          </ac:cxnSpMkLst>
        </pc:cxnChg>
      </pc:sldChg>
      <pc:sldChg chg="addSp delSp modSp add mod">
        <pc:chgData name="Hannah-Sophie Wahle" userId="94b1c162-3f7e-4dea-a271-99d7ab434f54" providerId="ADAL" clId="{23711982-1596-4F5A-9AD5-79E41D9FA204}" dt="2023-05-19T01:55:31.532" v="5083" actId="1037"/>
        <pc:sldMkLst>
          <pc:docMk/>
          <pc:sldMk cId="959704777" sldId="294"/>
        </pc:sldMkLst>
        <pc:spChg chg="mod">
          <ac:chgData name="Hannah-Sophie Wahle" userId="94b1c162-3f7e-4dea-a271-99d7ab434f54" providerId="ADAL" clId="{23711982-1596-4F5A-9AD5-79E41D9FA204}" dt="2023-05-19T01:03:12.394" v="4754" actId="20577"/>
          <ac:spMkLst>
            <pc:docMk/>
            <pc:sldMk cId="959704777" sldId="294"/>
            <ac:spMk id="4" creationId="{B11506F4-2452-36B2-C553-8D59F0D45939}"/>
          </ac:spMkLst>
        </pc:spChg>
        <pc:spChg chg="mod">
          <ac:chgData name="Hannah-Sophie Wahle" userId="94b1c162-3f7e-4dea-a271-99d7ab434f54" providerId="ADAL" clId="{23711982-1596-4F5A-9AD5-79E41D9FA204}" dt="2023-05-19T01:03:52.700" v="4793" actId="14100"/>
          <ac:spMkLst>
            <pc:docMk/>
            <pc:sldMk cId="959704777" sldId="294"/>
            <ac:spMk id="6" creationId="{7F275A84-6373-C365-F909-61F6E84226E2}"/>
          </ac:spMkLst>
        </pc:spChg>
        <pc:spChg chg="add 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9" creationId="{4B9D3839-A37A-FC6E-D6D3-A6847902EDA0}"/>
          </ac:spMkLst>
        </pc:spChg>
        <pc:spChg chg="add 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10" creationId="{2FA87E66-4DAE-0114-C1B7-5C6E183F47E4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12" creationId="{0D843172-4A54-042F-241C-7C8185E26793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16" creationId="{7F432B0F-04BE-DCE1-AC81-B8BC8A6F2760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19" creationId="{6BE279D1-C42B-C588-7EF0-9D0270D44068}"/>
          </ac:spMkLst>
        </pc:spChg>
        <pc:spChg chg="add del mod">
          <ac:chgData name="Hannah-Sophie Wahle" userId="94b1c162-3f7e-4dea-a271-99d7ab434f54" providerId="ADAL" clId="{23711982-1596-4F5A-9AD5-79E41D9FA204}" dt="2023-05-19T01:10:25.882" v="4856"/>
          <ac:spMkLst>
            <pc:docMk/>
            <pc:sldMk cId="959704777" sldId="294"/>
            <ac:spMk id="20" creationId="{1A61733F-2899-508E-67DA-E1B0921D0611}"/>
          </ac:spMkLst>
        </pc:spChg>
        <pc:spChg chg="add del mod">
          <ac:chgData name="Hannah-Sophie Wahle" userId="94b1c162-3f7e-4dea-a271-99d7ab434f54" providerId="ADAL" clId="{23711982-1596-4F5A-9AD5-79E41D9FA204}" dt="2023-05-19T01:10:25.882" v="4856"/>
          <ac:spMkLst>
            <pc:docMk/>
            <pc:sldMk cId="959704777" sldId="294"/>
            <ac:spMk id="22" creationId="{5BA25553-F97C-3686-FF9E-484F52F66B1C}"/>
          </ac:spMkLst>
        </pc:spChg>
        <pc:spChg chg="add del mod">
          <ac:chgData name="Hannah-Sophie Wahle" userId="94b1c162-3f7e-4dea-a271-99d7ab434f54" providerId="ADAL" clId="{23711982-1596-4F5A-9AD5-79E41D9FA204}" dt="2023-05-19T01:10:25.882" v="4856"/>
          <ac:spMkLst>
            <pc:docMk/>
            <pc:sldMk cId="959704777" sldId="294"/>
            <ac:spMk id="24" creationId="{DF5E7EDE-1A01-83D7-E850-4B2DA08193FE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25" creationId="{AE2AE115-6208-06AE-CB87-E8A494153B1E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26" creationId="{E2B63822-A1CB-37B4-E8BD-7A125F760B49}"/>
          </ac:spMkLst>
        </pc:spChg>
        <pc:spChg chg="add del mod">
          <ac:chgData name="Hannah-Sophie Wahle" userId="94b1c162-3f7e-4dea-a271-99d7ab434f54" providerId="ADAL" clId="{23711982-1596-4F5A-9AD5-79E41D9FA204}" dt="2023-05-19T01:10:25.882" v="4856"/>
          <ac:spMkLst>
            <pc:docMk/>
            <pc:sldMk cId="959704777" sldId="294"/>
            <ac:spMk id="27" creationId="{AF336A93-05C8-3C79-808A-F397410D9F13}"/>
          </ac:spMkLst>
        </pc:spChg>
        <pc:spChg chg="mod">
          <ac:chgData name="Hannah-Sophie Wahle" userId="94b1c162-3f7e-4dea-a271-99d7ab434f54" providerId="ADAL" clId="{23711982-1596-4F5A-9AD5-79E41D9FA204}" dt="2023-05-19T01:07:35.297" v="4829" actId="20577"/>
          <ac:spMkLst>
            <pc:docMk/>
            <pc:sldMk cId="959704777" sldId="294"/>
            <ac:spMk id="28" creationId="{E14CD4CC-A5B8-C341-4706-B6214D4F6EE2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31" creationId="{4264EF0F-B099-C5C0-FA9C-B030F5667342}"/>
          </ac:spMkLst>
        </pc:spChg>
        <pc:spChg chg="mod">
          <ac:chgData name="Hannah-Sophie Wahle" userId="94b1c162-3f7e-4dea-a271-99d7ab434f54" providerId="ADAL" clId="{23711982-1596-4F5A-9AD5-79E41D9FA204}" dt="2023-05-19T01:55:31.532" v="5083" actId="1037"/>
          <ac:spMkLst>
            <pc:docMk/>
            <pc:sldMk cId="959704777" sldId="294"/>
            <ac:spMk id="32" creationId="{CFFDF7F3-26A3-64CA-F708-1B8A5AC50D52}"/>
          </ac:spMkLst>
        </pc:spChg>
        <pc:picChg chg="add del mod">
          <ac:chgData name="Hannah-Sophie Wahle" userId="94b1c162-3f7e-4dea-a271-99d7ab434f54" providerId="ADAL" clId="{23711982-1596-4F5A-9AD5-79E41D9FA204}" dt="2023-05-19T01:04:28.150" v="4795" actId="478"/>
          <ac:picMkLst>
            <pc:docMk/>
            <pc:sldMk cId="959704777" sldId="294"/>
            <ac:picMk id="7" creationId="{C532F3C8-DD8E-CC54-206C-5FA0C7597646}"/>
          </ac:picMkLst>
        </pc:picChg>
        <pc:picChg chg="add mod modCrop">
          <ac:chgData name="Hannah-Sophie Wahle" userId="94b1c162-3f7e-4dea-a271-99d7ab434f54" providerId="ADAL" clId="{23711982-1596-4F5A-9AD5-79E41D9FA204}" dt="2023-05-19T01:55:31.532" v="5083" actId="1037"/>
          <ac:picMkLst>
            <pc:docMk/>
            <pc:sldMk cId="959704777" sldId="294"/>
            <ac:picMk id="8" creationId="{41B1D8E3-44FC-A48D-4C43-12A654A9D9CC}"/>
          </ac:picMkLst>
        </pc:picChg>
        <pc:picChg chg="add del mod">
          <ac:chgData name="Hannah-Sophie Wahle" userId="94b1c162-3f7e-4dea-a271-99d7ab434f54" providerId="ADAL" clId="{23711982-1596-4F5A-9AD5-79E41D9FA204}" dt="2023-05-19T01:10:25.882" v="4856"/>
          <ac:picMkLst>
            <pc:docMk/>
            <pc:sldMk cId="959704777" sldId="294"/>
            <ac:picMk id="13" creationId="{6822109A-D790-23E7-55C0-61F0D8643D65}"/>
          </ac:picMkLst>
        </pc:picChg>
        <pc:picChg chg="del">
          <ac:chgData name="Hannah-Sophie Wahle" userId="94b1c162-3f7e-4dea-a271-99d7ab434f54" providerId="ADAL" clId="{23711982-1596-4F5A-9AD5-79E41D9FA204}" dt="2023-05-19T01:06:42.936" v="4805" actId="478"/>
          <ac:picMkLst>
            <pc:docMk/>
            <pc:sldMk cId="959704777" sldId="294"/>
            <ac:picMk id="14" creationId="{5CBE924B-EF96-D2D2-F720-44F168842333}"/>
          </ac:picMkLst>
        </pc:picChg>
        <pc:picChg chg="add del mod">
          <ac:chgData name="Hannah-Sophie Wahle" userId="94b1c162-3f7e-4dea-a271-99d7ab434f54" providerId="ADAL" clId="{23711982-1596-4F5A-9AD5-79E41D9FA204}" dt="2023-05-19T01:10:25.882" v="4856"/>
          <ac:picMkLst>
            <pc:docMk/>
            <pc:sldMk cId="959704777" sldId="294"/>
            <ac:picMk id="15" creationId="{7AC618C8-1F9B-E738-8B97-0629E7737E41}"/>
          </ac:picMkLst>
        </pc:picChg>
        <pc:picChg chg="del">
          <ac:chgData name="Hannah-Sophie Wahle" userId="94b1c162-3f7e-4dea-a271-99d7ab434f54" providerId="ADAL" clId="{23711982-1596-4F5A-9AD5-79E41D9FA204}" dt="2023-05-19T01:09:17.186" v="4850" actId="478"/>
          <ac:picMkLst>
            <pc:docMk/>
            <pc:sldMk cId="959704777" sldId="294"/>
            <ac:picMk id="18" creationId="{20DFD0D0-8880-57CD-48C1-D48D9FCE703A}"/>
          </ac:picMkLst>
        </pc:picChg>
        <pc:picChg chg="add del mod">
          <ac:chgData name="Hannah-Sophie Wahle" userId="94b1c162-3f7e-4dea-a271-99d7ab434f54" providerId="ADAL" clId="{23711982-1596-4F5A-9AD5-79E41D9FA204}" dt="2023-05-19T01:10:25.882" v="4856"/>
          <ac:picMkLst>
            <pc:docMk/>
            <pc:sldMk cId="959704777" sldId="294"/>
            <ac:picMk id="23" creationId="{B5C76E03-6363-0FC5-F8CA-1B42EBA304DF}"/>
          </ac:picMkLst>
        </pc:picChg>
        <pc:picChg chg="mod">
          <ac:chgData name="Hannah-Sophie Wahle" userId="94b1c162-3f7e-4dea-a271-99d7ab434f54" providerId="ADAL" clId="{23711982-1596-4F5A-9AD5-79E41D9FA204}" dt="2023-05-19T01:55:31.532" v="5083" actId="1037"/>
          <ac:picMkLst>
            <pc:docMk/>
            <pc:sldMk cId="959704777" sldId="294"/>
            <ac:picMk id="30" creationId="{FEAF7490-240B-0E1C-426A-63C76AAA5CEC}"/>
          </ac:picMkLst>
        </pc:picChg>
        <pc:picChg chg="add del mod">
          <ac:chgData name="Hannah-Sophie Wahle" userId="94b1c162-3f7e-4dea-a271-99d7ab434f54" providerId="ADAL" clId="{23711982-1596-4F5A-9AD5-79E41D9FA204}" dt="2023-05-19T01:11:27.423" v="4862" actId="478"/>
          <ac:picMkLst>
            <pc:docMk/>
            <pc:sldMk cId="959704777" sldId="294"/>
            <ac:picMk id="34" creationId="{6BAE842D-9017-CB6F-B88F-41BA1B203A83}"/>
          </ac:picMkLst>
        </pc:picChg>
        <pc:picChg chg="add mod">
          <ac:chgData name="Hannah-Sophie Wahle" userId="94b1c162-3f7e-4dea-a271-99d7ab434f54" providerId="ADAL" clId="{23711982-1596-4F5A-9AD5-79E41D9FA204}" dt="2023-05-19T01:55:31.532" v="5083" actId="1037"/>
          <ac:picMkLst>
            <pc:docMk/>
            <pc:sldMk cId="959704777" sldId="294"/>
            <ac:picMk id="35" creationId="{2DE54881-BF13-5898-5F45-178FC88909DC}"/>
          </ac:picMkLst>
        </pc:picChg>
        <pc:cxnChg chg="add mod">
          <ac:chgData name="Hannah-Sophie Wahle" userId="94b1c162-3f7e-4dea-a271-99d7ab434f54" providerId="ADAL" clId="{23711982-1596-4F5A-9AD5-79E41D9FA204}" dt="2023-05-19T01:55:31.532" v="5083" actId="1037"/>
          <ac:cxnSpMkLst>
            <pc:docMk/>
            <pc:sldMk cId="959704777" sldId="294"/>
            <ac:cxnSpMk id="11" creationId="{46AB4D00-8E74-9C00-79AB-76FB3E8A36D8}"/>
          </ac:cxnSpMkLst>
        </pc:cxnChg>
        <pc:cxnChg chg="add del mod">
          <ac:chgData name="Hannah-Sophie Wahle" userId="94b1c162-3f7e-4dea-a271-99d7ab434f54" providerId="ADAL" clId="{23711982-1596-4F5A-9AD5-79E41D9FA204}" dt="2023-05-19T01:10:25.882" v="4856"/>
          <ac:cxnSpMkLst>
            <pc:docMk/>
            <pc:sldMk cId="959704777" sldId="294"/>
            <ac:cxnSpMk id="21" creationId="{9A845D08-D1A3-3AB7-87EE-F4618F40A119}"/>
          </ac:cxnSpMkLst>
        </pc:cxnChg>
        <pc:cxnChg chg="mod">
          <ac:chgData name="Hannah-Sophie Wahle" userId="94b1c162-3f7e-4dea-a271-99d7ab434f54" providerId="ADAL" clId="{23711982-1596-4F5A-9AD5-79E41D9FA204}" dt="2023-05-19T01:55:31.532" v="5083" actId="1037"/>
          <ac:cxnSpMkLst>
            <pc:docMk/>
            <pc:sldMk cId="959704777" sldId="294"/>
            <ac:cxnSpMk id="33" creationId="{79D9EC98-4660-0789-A5F7-15BA14AB5AB6}"/>
          </ac:cxnSpMkLst>
        </pc:cxnChg>
      </pc:sldChg>
      <pc:sldChg chg="addSp delSp modSp add mod modCm">
        <pc:chgData name="Hannah-Sophie Wahle" userId="94b1c162-3f7e-4dea-a271-99d7ab434f54" providerId="ADAL" clId="{23711982-1596-4F5A-9AD5-79E41D9FA204}" dt="2023-05-19T15:29:55.770" v="5162"/>
        <pc:sldMkLst>
          <pc:docMk/>
          <pc:sldMk cId="2468434690" sldId="295"/>
        </pc:sldMkLst>
        <pc:spChg chg="mod">
          <ac:chgData name="Hannah-Sophie Wahle" userId="94b1c162-3f7e-4dea-a271-99d7ab434f54" providerId="ADAL" clId="{23711982-1596-4F5A-9AD5-79E41D9FA204}" dt="2023-05-19T01:12:45.955" v="4876" actId="20577"/>
          <ac:spMkLst>
            <pc:docMk/>
            <pc:sldMk cId="2468434690" sldId="295"/>
            <ac:spMk id="4" creationId="{B11506F4-2452-36B2-C553-8D59F0D45939}"/>
          </ac:spMkLst>
        </pc:spChg>
        <pc:spChg chg="mod">
          <ac:chgData name="Hannah-Sophie Wahle" userId="94b1c162-3f7e-4dea-a271-99d7ab434f54" providerId="ADAL" clId="{23711982-1596-4F5A-9AD5-79E41D9FA204}" dt="2023-05-19T01:13:12.410" v="4898" actId="20577"/>
          <ac:spMkLst>
            <pc:docMk/>
            <pc:sldMk cId="2468434690" sldId="295"/>
            <ac:spMk id="6" creationId="{7F275A84-6373-C365-F909-61F6E84226E2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9" creationId="{4B9D3839-A37A-FC6E-D6D3-A6847902EDA0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0" creationId="{2FA87E66-4DAE-0114-C1B7-5C6E183F47E4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2" creationId="{0D843172-4A54-042F-241C-7C8185E26793}"/>
          </ac:spMkLst>
        </pc:spChg>
        <pc:spChg chg="add 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3" creationId="{0F8F3CA8-6E5C-6604-CAFB-E2F5C77F085E}"/>
          </ac:spMkLst>
        </pc:spChg>
        <pc:spChg chg="add 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4" creationId="{70173BBC-5778-7F2A-B36C-DA146BF12C2F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6" creationId="{7F432B0F-04BE-DCE1-AC81-B8BC8A6F2760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19" creationId="{6BE279D1-C42B-C588-7EF0-9D0270D44068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25" creationId="{AE2AE115-6208-06AE-CB87-E8A494153B1E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26" creationId="{E2B63822-A1CB-37B4-E8BD-7A125F760B49}"/>
          </ac:spMkLst>
        </pc:spChg>
        <pc:spChg chg="mod">
          <ac:chgData name="Hannah-Sophie Wahle" userId="94b1c162-3f7e-4dea-a271-99d7ab434f54" providerId="ADAL" clId="{23711982-1596-4F5A-9AD5-79E41D9FA204}" dt="2023-05-19T01:19:19.433" v="4988" actId="20577"/>
          <ac:spMkLst>
            <pc:docMk/>
            <pc:sldMk cId="2468434690" sldId="295"/>
            <ac:spMk id="28" creationId="{E14CD4CC-A5B8-C341-4706-B6214D4F6EE2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31" creationId="{4264EF0F-B099-C5C0-FA9C-B030F5667342}"/>
          </ac:spMkLst>
        </pc:spChg>
        <pc:spChg chg="mod">
          <ac:chgData name="Hannah-Sophie Wahle" userId="94b1c162-3f7e-4dea-a271-99d7ab434f54" providerId="ADAL" clId="{23711982-1596-4F5A-9AD5-79E41D9FA204}" dt="2023-05-19T01:56:13.930" v="5092" actId="1038"/>
          <ac:spMkLst>
            <pc:docMk/>
            <pc:sldMk cId="2468434690" sldId="295"/>
            <ac:spMk id="32" creationId="{CFFDF7F3-26A3-64CA-F708-1B8A5AC50D52}"/>
          </ac:spMkLst>
        </pc:spChg>
        <pc:picChg chg="add mod modCrop">
          <ac:chgData name="Hannah-Sophie Wahle" userId="94b1c162-3f7e-4dea-a271-99d7ab434f54" providerId="ADAL" clId="{23711982-1596-4F5A-9AD5-79E41D9FA204}" dt="2023-05-19T01:56:13.930" v="5092" actId="1038"/>
          <ac:picMkLst>
            <pc:docMk/>
            <pc:sldMk cId="2468434690" sldId="295"/>
            <ac:picMk id="7" creationId="{57775879-27EC-7BFE-9CD2-87800A46113F}"/>
          </ac:picMkLst>
        </pc:picChg>
        <pc:picChg chg="del">
          <ac:chgData name="Hannah-Sophie Wahle" userId="94b1c162-3f7e-4dea-a271-99d7ab434f54" providerId="ADAL" clId="{23711982-1596-4F5A-9AD5-79E41D9FA204}" dt="2023-05-19T01:16:16.755" v="4940" actId="478"/>
          <ac:picMkLst>
            <pc:docMk/>
            <pc:sldMk cId="2468434690" sldId="295"/>
            <ac:picMk id="8" creationId="{41B1D8E3-44FC-A48D-4C43-12A654A9D9CC}"/>
          </ac:picMkLst>
        </pc:picChg>
        <pc:picChg chg="add del mod">
          <ac:chgData name="Hannah-Sophie Wahle" userId="94b1c162-3f7e-4dea-a271-99d7ab434f54" providerId="ADAL" clId="{23711982-1596-4F5A-9AD5-79E41D9FA204}" dt="2023-05-19T01:20:22.806" v="5002" actId="478"/>
          <ac:picMkLst>
            <pc:docMk/>
            <pc:sldMk cId="2468434690" sldId="295"/>
            <ac:picMk id="21" creationId="{F52B076D-9409-4B79-2086-BCB8D394D272}"/>
          </ac:picMkLst>
        </pc:picChg>
        <pc:picChg chg="add mod">
          <ac:chgData name="Hannah-Sophie Wahle" userId="94b1c162-3f7e-4dea-a271-99d7ab434f54" providerId="ADAL" clId="{23711982-1596-4F5A-9AD5-79E41D9FA204}" dt="2023-05-19T01:56:13.930" v="5092" actId="1038"/>
          <ac:picMkLst>
            <pc:docMk/>
            <pc:sldMk cId="2468434690" sldId="295"/>
            <ac:picMk id="22" creationId="{D0EA1366-FCF0-5025-E433-56DCE15B980D}"/>
          </ac:picMkLst>
        </pc:picChg>
        <pc:picChg chg="mod">
          <ac:chgData name="Hannah-Sophie Wahle" userId="94b1c162-3f7e-4dea-a271-99d7ab434f54" providerId="ADAL" clId="{23711982-1596-4F5A-9AD5-79E41D9FA204}" dt="2023-05-19T01:56:13.930" v="5092" actId="1038"/>
          <ac:picMkLst>
            <pc:docMk/>
            <pc:sldMk cId="2468434690" sldId="295"/>
            <ac:picMk id="30" creationId="{FEAF7490-240B-0E1C-426A-63C76AAA5CEC}"/>
          </ac:picMkLst>
        </pc:picChg>
        <pc:picChg chg="del">
          <ac:chgData name="Hannah-Sophie Wahle" userId="94b1c162-3f7e-4dea-a271-99d7ab434f54" providerId="ADAL" clId="{23711982-1596-4F5A-9AD5-79E41D9FA204}" dt="2023-05-19T01:17:55.638" v="4950" actId="478"/>
          <ac:picMkLst>
            <pc:docMk/>
            <pc:sldMk cId="2468434690" sldId="295"/>
            <ac:picMk id="35" creationId="{2DE54881-BF13-5898-5F45-178FC88909DC}"/>
          </ac:picMkLst>
        </pc:picChg>
        <pc:cxnChg chg="mod">
          <ac:chgData name="Hannah-Sophie Wahle" userId="94b1c162-3f7e-4dea-a271-99d7ab434f54" providerId="ADAL" clId="{23711982-1596-4F5A-9AD5-79E41D9FA204}" dt="2023-05-19T01:56:13.930" v="5092" actId="1038"/>
          <ac:cxnSpMkLst>
            <pc:docMk/>
            <pc:sldMk cId="2468434690" sldId="295"/>
            <ac:cxnSpMk id="11" creationId="{46AB4D00-8E74-9C00-79AB-76FB3E8A36D8}"/>
          </ac:cxnSpMkLst>
        </pc:cxnChg>
        <pc:cxnChg chg="add mod">
          <ac:chgData name="Hannah-Sophie Wahle" userId="94b1c162-3f7e-4dea-a271-99d7ab434f54" providerId="ADAL" clId="{23711982-1596-4F5A-9AD5-79E41D9FA204}" dt="2023-05-19T01:56:13.930" v="5092" actId="1038"/>
          <ac:cxnSpMkLst>
            <pc:docMk/>
            <pc:sldMk cId="2468434690" sldId="295"/>
            <ac:cxnSpMk id="15" creationId="{46BB7427-A92E-CDAF-5815-D009DA9904C8}"/>
          </ac:cxnSpMkLst>
        </pc:cxnChg>
        <pc:cxnChg chg="mod">
          <ac:chgData name="Hannah-Sophie Wahle" userId="94b1c162-3f7e-4dea-a271-99d7ab434f54" providerId="ADAL" clId="{23711982-1596-4F5A-9AD5-79E41D9FA204}" dt="2023-05-19T01:56:13.930" v="5092" actId="1038"/>
          <ac:cxnSpMkLst>
            <pc:docMk/>
            <pc:sldMk cId="2468434690" sldId="295"/>
            <ac:cxnSpMk id="33" creationId="{79D9EC98-4660-0789-A5F7-15BA14AB5AB6}"/>
          </ac:cxnSpMkLst>
        </pc:cxnChg>
      </pc:sldChg>
      <pc:sldChg chg="modSp mod">
        <pc:chgData name="Hannah-Sophie Wahle" userId="94b1c162-3f7e-4dea-a271-99d7ab434f54" providerId="ADAL" clId="{23711982-1596-4F5A-9AD5-79E41D9FA204}" dt="2023-05-19T15:28:49.810" v="5161" actId="208"/>
        <pc:sldMkLst>
          <pc:docMk/>
          <pc:sldMk cId="3831987914" sldId="296"/>
        </pc:sldMkLst>
        <pc:spChg chg="mod">
          <ac:chgData name="Hannah-Sophie Wahle" userId="94b1c162-3f7e-4dea-a271-99d7ab434f54" providerId="ADAL" clId="{23711982-1596-4F5A-9AD5-79E41D9FA204}" dt="2023-05-19T15:28:49.810" v="5161" actId="208"/>
          <ac:spMkLst>
            <pc:docMk/>
            <pc:sldMk cId="3831987914" sldId="296"/>
            <ac:spMk id="13" creationId="{43029FC3-DD00-4184-4918-772F82E637CE}"/>
          </ac:spMkLst>
        </pc:spChg>
        <pc:spChg chg="mod">
          <ac:chgData name="Hannah-Sophie Wahle" userId="94b1c162-3f7e-4dea-a271-99d7ab434f54" providerId="ADAL" clId="{23711982-1596-4F5A-9AD5-79E41D9FA204}" dt="2023-05-19T15:27:54.413" v="5159" actId="20577"/>
          <ac:spMkLst>
            <pc:docMk/>
            <pc:sldMk cId="3831987914" sldId="296"/>
            <ac:spMk id="15" creationId="{3E424FE5-9860-6845-0D8C-FB1C8DC0128F}"/>
          </ac:spMkLst>
        </pc:spChg>
      </pc:sldChg>
      <pc:sldMasterChg chg="del delSldLayout">
        <pc:chgData name="Hannah-Sophie Wahle" userId="94b1c162-3f7e-4dea-a271-99d7ab434f54" providerId="ADAL" clId="{23711982-1596-4F5A-9AD5-79E41D9FA204}" dt="2023-05-19T01:21:45.828" v="5008" actId="47"/>
        <pc:sldMasterMkLst>
          <pc:docMk/>
          <pc:sldMasterMk cId="2167062911" sldId="2147484018"/>
        </pc:sldMasterMkLst>
        <pc:sldLayoutChg chg="del">
          <pc:chgData name="Hannah-Sophie Wahle" userId="94b1c162-3f7e-4dea-a271-99d7ab434f54" providerId="ADAL" clId="{23711982-1596-4F5A-9AD5-79E41D9FA204}" dt="2023-05-19T01:21:45.828" v="5008" actId="47"/>
          <pc:sldLayoutMkLst>
            <pc:docMk/>
            <pc:sldMasterMk cId="2167062911" sldId="2147484018"/>
            <pc:sldLayoutMk cId="2484232937" sldId="2147484020"/>
          </pc:sldLayoutMkLst>
        </pc:sldLayoutChg>
        <pc:sldLayoutChg chg="del">
          <pc:chgData name="Hannah-Sophie Wahle" userId="94b1c162-3f7e-4dea-a271-99d7ab434f54" providerId="ADAL" clId="{23711982-1596-4F5A-9AD5-79E41D9FA204}" dt="2023-05-18T16:40:07.372" v="1477" actId="47"/>
          <pc:sldLayoutMkLst>
            <pc:docMk/>
            <pc:sldMasterMk cId="2167062911" sldId="2147484018"/>
            <pc:sldLayoutMk cId="236461143" sldId="2147484032"/>
          </pc:sldLayoutMkLst>
        </pc:sldLayoutChg>
        <pc:sldLayoutChg chg="del">
          <pc:chgData name="Hannah-Sophie Wahle" userId="94b1c162-3f7e-4dea-a271-99d7ab434f54" providerId="ADAL" clId="{23711982-1596-4F5A-9AD5-79E41D9FA204}" dt="2023-05-19T01:21:45.828" v="5008" actId="47"/>
          <pc:sldLayoutMkLst>
            <pc:docMk/>
            <pc:sldMasterMk cId="2167062911" sldId="2147484018"/>
            <pc:sldLayoutMk cId="3536101927" sldId="2147484032"/>
          </pc:sldLayoutMkLst>
        </pc:sldLayoutChg>
      </pc:sldMasterChg>
      <pc:sldMasterChg chg="delSldLayout">
        <pc:chgData name="Hannah-Sophie Wahle" userId="94b1c162-3f7e-4dea-a271-99d7ab434f54" providerId="ADAL" clId="{23711982-1596-4F5A-9AD5-79E41D9FA204}" dt="2023-05-18T16:43:23.437" v="1483" actId="47"/>
        <pc:sldMasterMkLst>
          <pc:docMk/>
          <pc:sldMasterMk cId="1952461912" sldId="2147484021"/>
        </pc:sldMasterMkLst>
        <pc:sldLayoutChg chg="del">
          <pc:chgData name="Hannah-Sophie Wahle" userId="94b1c162-3f7e-4dea-a271-99d7ab434f54" providerId="ADAL" clId="{23711982-1596-4F5A-9AD5-79E41D9FA204}" dt="2023-05-18T16:43:23.437" v="1483" actId="47"/>
          <pc:sldLayoutMkLst>
            <pc:docMk/>
            <pc:sldMasterMk cId="1952461912" sldId="2147484021"/>
            <pc:sldLayoutMk cId="2216491928" sldId="2147484024"/>
          </pc:sldLayoutMkLst>
        </pc:sldLayoutChg>
      </pc:sldMasterChg>
    </pc:docChg>
  </pc:docChgLst>
  <pc:docChgLst>
    <pc:chgData name="Priyanka Attada" userId="S::priyanka.attada@unwomen.org::eba98f6d-045c-41bf-a471-457f30584a55" providerId="AD" clId="Web-{04C1923A-6F58-FED4-D6C5-B18B1B54D159}"/>
    <pc:docChg chg="modSld">
      <pc:chgData name="Priyanka Attada" userId="S::priyanka.attada@unwomen.org::eba98f6d-045c-41bf-a471-457f30584a55" providerId="AD" clId="Web-{04C1923A-6F58-FED4-D6C5-B18B1B54D159}" dt="2023-05-19T15:13:12.011" v="9" actId="14100"/>
      <pc:docMkLst>
        <pc:docMk/>
      </pc:docMkLst>
      <pc:sldChg chg="addSp modSp">
        <pc:chgData name="Priyanka Attada" userId="S::priyanka.attada@unwomen.org::eba98f6d-045c-41bf-a471-457f30584a55" providerId="AD" clId="Web-{04C1923A-6F58-FED4-D6C5-B18B1B54D159}" dt="2023-05-19T15:13:12.011" v="9" actId="14100"/>
        <pc:sldMkLst>
          <pc:docMk/>
          <pc:sldMk cId="3831987914" sldId="296"/>
        </pc:sldMkLst>
        <pc:spChg chg="mod ord">
          <ac:chgData name="Priyanka Attada" userId="S::priyanka.attada@unwomen.org::eba98f6d-045c-41bf-a471-457f30584a55" providerId="AD" clId="Web-{04C1923A-6F58-FED4-D6C5-B18B1B54D159}" dt="2023-05-19T15:12:57.839" v="6" actId="1076"/>
          <ac:spMkLst>
            <pc:docMk/>
            <pc:sldMk cId="3831987914" sldId="296"/>
            <ac:spMk id="10" creationId="{DDF25D59-1843-9A7F-1630-B585C3AEB3F4}"/>
          </ac:spMkLst>
        </pc:spChg>
        <pc:spChg chg="add mod">
          <ac:chgData name="Priyanka Attada" userId="S::priyanka.attada@unwomen.org::eba98f6d-045c-41bf-a471-457f30584a55" providerId="AD" clId="Web-{04C1923A-6F58-FED4-D6C5-B18B1B54D159}" dt="2023-05-19T15:13:12.011" v="9" actId="14100"/>
          <ac:spMkLst>
            <pc:docMk/>
            <pc:sldMk cId="3831987914" sldId="296"/>
            <ac:spMk id="16" creationId="{F4C47897-F6D5-1150-0508-29483FFB4912}"/>
          </ac:spMkLst>
        </pc:spChg>
        <pc:picChg chg="add mod">
          <ac:chgData name="Priyanka Attada" userId="S::priyanka.attada@unwomen.org::eba98f6d-045c-41bf-a471-457f30584a55" providerId="AD" clId="Web-{04C1923A-6F58-FED4-D6C5-B18B1B54D159}" dt="2023-05-19T15:12:54.121" v="5" actId="1076"/>
          <ac:picMkLst>
            <pc:docMk/>
            <pc:sldMk cId="3831987914" sldId="296"/>
            <ac:picMk id="14" creationId="{20928C55-45F8-A369-7C27-1750730A0738}"/>
          </ac:picMkLst>
        </pc:picChg>
      </pc:sldChg>
    </pc:docChg>
  </pc:docChgLst>
  <pc:docChgLst>
    <pc:chgData name="Priyanka Attada" userId="S::priyanka.attada@unwomen.org::eba98f6d-045c-41bf-a471-457f30584a55" providerId="AD" clId="Web-{104F7743-6324-4328-DEAF-42F727B0CE35}"/>
    <pc:docChg chg="addSld modSld">
      <pc:chgData name="Priyanka Attada" userId="S::priyanka.attada@unwomen.org::eba98f6d-045c-41bf-a471-457f30584a55" providerId="AD" clId="Web-{104F7743-6324-4328-DEAF-42F727B0CE35}" dt="2023-05-19T11:37:55.888" v="1"/>
      <pc:docMkLst>
        <pc:docMk/>
      </pc:docMkLst>
      <pc:sldChg chg="delSp add replId">
        <pc:chgData name="Priyanka Attada" userId="S::priyanka.attada@unwomen.org::eba98f6d-045c-41bf-a471-457f30584a55" providerId="AD" clId="Web-{104F7743-6324-4328-DEAF-42F727B0CE35}" dt="2023-05-19T11:37:55.888" v="1"/>
        <pc:sldMkLst>
          <pc:docMk/>
          <pc:sldMk cId="3831987914" sldId="296"/>
        </pc:sldMkLst>
        <pc:picChg chg="del">
          <ac:chgData name="Priyanka Attada" userId="S::priyanka.attada@unwomen.org::eba98f6d-045c-41bf-a471-457f30584a55" providerId="AD" clId="Web-{104F7743-6324-4328-DEAF-42F727B0CE35}" dt="2023-05-19T11:37:55.888" v="1"/>
          <ac:picMkLst>
            <pc:docMk/>
            <pc:sldMk cId="3831987914" sldId="296"/>
            <ac:picMk id="6" creationId="{D1905681-70B7-327C-4326-6DE0E004FE9F}"/>
          </ac:picMkLst>
        </pc:picChg>
      </pc:sldChg>
    </pc:docChg>
  </pc:docChgLst>
  <pc:docChgLst>
    <pc:chgData name="Priyanka Attada" userId="S::priyanka.attada@unwomen.org::eba98f6d-045c-41bf-a471-457f30584a55" providerId="AD" clId="Web-{261BAAA6-691B-C607-860B-188F8039E628}"/>
    <pc:docChg chg="addSld modSld">
      <pc:chgData name="Priyanka Attada" userId="S::priyanka.attada@unwomen.org::eba98f6d-045c-41bf-a471-457f30584a55" providerId="AD" clId="Web-{261BAAA6-691B-C607-860B-188F8039E628}" dt="2023-05-18T15:19:49.006" v="7"/>
      <pc:docMkLst>
        <pc:docMk/>
      </pc:docMkLst>
      <pc:sldChg chg="addSp modSp">
        <pc:chgData name="Priyanka Attada" userId="S::priyanka.attada@unwomen.org::eba98f6d-045c-41bf-a471-457f30584a55" providerId="AD" clId="Web-{261BAAA6-691B-C607-860B-188F8039E628}" dt="2023-05-18T15:19:30.208" v="6" actId="1076"/>
        <pc:sldMkLst>
          <pc:docMk/>
          <pc:sldMk cId="215543706" sldId="263"/>
        </pc:sldMkLst>
        <pc:picChg chg="add mod">
          <ac:chgData name="Priyanka Attada" userId="S::priyanka.attada@unwomen.org::eba98f6d-045c-41bf-a471-457f30584a55" providerId="AD" clId="Web-{261BAAA6-691B-C607-860B-188F8039E628}" dt="2023-05-18T15:19:30.208" v="6" actId="1076"/>
          <ac:picMkLst>
            <pc:docMk/>
            <pc:sldMk cId="215543706" sldId="263"/>
            <ac:picMk id="4" creationId="{C3EFDAC2-4CCC-C7C7-224F-74AF8817E623}"/>
          </ac:picMkLst>
        </pc:picChg>
      </pc:sldChg>
      <pc:sldChg chg="add replId">
        <pc:chgData name="Priyanka Attada" userId="S::priyanka.attada@unwomen.org::eba98f6d-045c-41bf-a471-457f30584a55" providerId="AD" clId="Web-{261BAAA6-691B-C607-860B-188F8039E628}" dt="2023-05-18T15:19:49.006" v="7"/>
        <pc:sldMkLst>
          <pc:docMk/>
          <pc:sldMk cId="2013537372" sldId="281"/>
        </pc:sldMkLst>
      </pc:sldChg>
    </pc:docChg>
  </pc:docChgLst>
  <pc:docChgLst>
    <pc:chgData name="Priyanka Attada" userId="S::priyanka.attada@unwomen.org::eba98f6d-045c-41bf-a471-457f30584a55" providerId="AD" clId="Web-{DFDA9181-E75A-07F1-80A9-5BE717D59B69}"/>
    <pc:docChg chg="modSld">
      <pc:chgData name="Priyanka Attada" userId="S::priyanka.attada@unwomen.org::eba98f6d-045c-41bf-a471-457f30584a55" providerId="AD" clId="Web-{DFDA9181-E75A-07F1-80A9-5BE717D59B69}" dt="2023-05-18T15:18:00.786" v="4"/>
      <pc:docMkLst>
        <pc:docMk/>
      </pc:docMkLst>
      <pc:sldChg chg="addSp delSp modSp">
        <pc:chgData name="Priyanka Attada" userId="S::priyanka.attada@unwomen.org::eba98f6d-045c-41bf-a471-457f30584a55" providerId="AD" clId="Web-{DFDA9181-E75A-07F1-80A9-5BE717D59B69}" dt="2023-05-18T15:18:00.786" v="4"/>
        <pc:sldMkLst>
          <pc:docMk/>
          <pc:sldMk cId="215543706" sldId="263"/>
        </pc:sldMkLst>
        <pc:picChg chg="add del mod">
          <ac:chgData name="Priyanka Attada" userId="S::priyanka.attada@unwomen.org::eba98f6d-045c-41bf-a471-457f30584a55" providerId="AD" clId="Web-{DFDA9181-E75A-07F1-80A9-5BE717D59B69}" dt="2023-05-18T15:18:00.786" v="4"/>
          <ac:picMkLst>
            <pc:docMk/>
            <pc:sldMk cId="215543706" sldId="263"/>
            <ac:picMk id="4" creationId="{6E4D1F5C-6A27-952A-EC2D-CECD46CBFA4B}"/>
          </ac:picMkLst>
        </pc:picChg>
        <pc:picChg chg="del">
          <ac:chgData name="Priyanka Attada" userId="S::priyanka.attada@unwomen.org::eba98f6d-045c-41bf-a471-457f30584a55" providerId="AD" clId="Web-{DFDA9181-E75A-07F1-80A9-5BE717D59B69}" dt="2023-05-18T15:17:43.895" v="0"/>
          <ac:picMkLst>
            <pc:docMk/>
            <pc:sldMk cId="215543706" sldId="263"/>
            <ac:picMk id="16" creationId="{558CE8A3-3F28-3323-822A-F31A6B9F2775}"/>
          </ac:picMkLst>
        </pc:picChg>
      </pc:sldChg>
    </pc:docChg>
  </pc:docChgLst>
  <pc:docChgLst>
    <pc:chgData name="Priyanka Attada" userId="eba98f6d-045c-41bf-a471-457f30584a55" providerId="ADAL" clId="{3BB2782F-8DE5-49ED-96DA-100013051E44}"/>
    <pc:docChg chg="undo redo custSel addSld delSld modSld sldOrd modMainMaster">
      <pc:chgData name="Priyanka Attada" userId="eba98f6d-045c-41bf-a471-457f30584a55" providerId="ADAL" clId="{3BB2782F-8DE5-49ED-96DA-100013051E44}" dt="2023-05-19T15:21:31.638" v="2158" actId="120"/>
      <pc:docMkLst>
        <pc:docMk/>
      </pc:docMkLst>
      <pc:sldChg chg="modSp mod">
        <pc:chgData name="Priyanka Attada" userId="eba98f6d-045c-41bf-a471-457f30584a55" providerId="ADAL" clId="{3BB2782F-8DE5-49ED-96DA-100013051E44}" dt="2023-05-18T21:21:04.600" v="1531" actId="14100"/>
        <pc:sldMkLst>
          <pc:docMk/>
          <pc:sldMk cId="2130504892" sldId="261"/>
        </pc:sldMkLst>
        <pc:spChg chg="mod">
          <ac:chgData name="Priyanka Attada" userId="eba98f6d-045c-41bf-a471-457f30584a55" providerId="ADAL" clId="{3BB2782F-8DE5-49ED-96DA-100013051E44}" dt="2023-05-18T21:20:04.876" v="1521" actId="113"/>
          <ac:spMkLst>
            <pc:docMk/>
            <pc:sldMk cId="2130504892" sldId="261"/>
            <ac:spMk id="4" creationId="{5CAD3498-8275-809C-A11A-AE136B49599E}"/>
          </ac:spMkLst>
        </pc:spChg>
        <pc:spChg chg="mod">
          <ac:chgData name="Priyanka Attada" userId="eba98f6d-045c-41bf-a471-457f30584a55" providerId="ADAL" clId="{3BB2782F-8DE5-49ED-96DA-100013051E44}" dt="2023-05-18T21:20:00.609" v="1520" actId="113"/>
          <ac:spMkLst>
            <pc:docMk/>
            <pc:sldMk cId="2130504892" sldId="261"/>
            <ac:spMk id="6" creationId="{449FBB6F-291E-8E7B-980C-8709B84B6F52}"/>
          </ac:spMkLst>
        </pc:spChg>
        <pc:spChg chg="mod">
          <ac:chgData name="Priyanka Attada" userId="eba98f6d-045c-41bf-a471-457f30584a55" providerId="ADAL" clId="{3BB2782F-8DE5-49ED-96DA-100013051E44}" dt="2023-05-18T21:19:53.857" v="1519" actId="2710"/>
          <ac:spMkLst>
            <pc:docMk/>
            <pc:sldMk cId="2130504892" sldId="261"/>
            <ac:spMk id="7" creationId="{21524002-FC3E-0FB6-ACB8-F13F6DA56F6F}"/>
          </ac:spMkLst>
        </pc:spChg>
        <pc:spChg chg="mod">
          <ac:chgData name="Priyanka Attada" userId="eba98f6d-045c-41bf-a471-457f30584a55" providerId="ADAL" clId="{3BB2782F-8DE5-49ED-96DA-100013051E44}" dt="2023-05-18T21:19:25.111" v="1516" actId="403"/>
          <ac:spMkLst>
            <pc:docMk/>
            <pc:sldMk cId="2130504892" sldId="261"/>
            <ac:spMk id="8" creationId="{8E59C5D3-6DE4-BF5A-0DEA-CC8C3A059FE9}"/>
          </ac:spMkLst>
        </pc:spChg>
        <pc:spChg chg="mod">
          <ac:chgData name="Priyanka Attada" userId="eba98f6d-045c-41bf-a471-457f30584a55" providerId="ADAL" clId="{3BB2782F-8DE5-49ED-96DA-100013051E44}" dt="2023-05-18T21:21:04.600" v="1531" actId="14100"/>
          <ac:spMkLst>
            <pc:docMk/>
            <pc:sldMk cId="2130504892" sldId="261"/>
            <ac:spMk id="13" creationId="{43845A95-5B30-E3F4-5B3F-C210CAEC9B4A}"/>
          </ac:spMkLst>
        </pc:spChg>
        <pc:picChg chg="ord">
          <ac:chgData name="Priyanka Attada" userId="eba98f6d-045c-41bf-a471-457f30584a55" providerId="ADAL" clId="{3BB2782F-8DE5-49ED-96DA-100013051E44}" dt="2023-05-18T21:20:31.165" v="1526" actId="167"/>
          <ac:picMkLst>
            <pc:docMk/>
            <pc:sldMk cId="2130504892" sldId="261"/>
            <ac:picMk id="14" creationId="{2F3CC510-C616-F028-F052-D748FE1392ED}"/>
          </ac:picMkLst>
        </pc:picChg>
      </pc:sldChg>
      <pc:sldChg chg="addSp delSp modSp mod">
        <pc:chgData name="Priyanka Attada" userId="eba98f6d-045c-41bf-a471-457f30584a55" providerId="ADAL" clId="{3BB2782F-8DE5-49ED-96DA-100013051E44}" dt="2023-05-18T15:43:19.145" v="116" actId="14100"/>
        <pc:sldMkLst>
          <pc:docMk/>
          <pc:sldMk cId="1834564717" sldId="262"/>
        </pc:sldMkLst>
        <pc:spChg chg="mod ord">
          <ac:chgData name="Priyanka Attada" userId="eba98f6d-045c-41bf-a471-457f30584a55" providerId="ADAL" clId="{3BB2782F-8DE5-49ED-96DA-100013051E44}" dt="2023-05-18T15:42:32.393" v="108" actId="1076"/>
          <ac:spMkLst>
            <pc:docMk/>
            <pc:sldMk cId="1834564717" sldId="262"/>
            <ac:spMk id="3" creationId="{4C71B5E4-F0CD-8DDA-CF22-4B029FF479DA}"/>
          </ac:spMkLst>
        </pc:spChg>
        <pc:spChg chg="mod ord">
          <ac:chgData name="Priyanka Attada" userId="eba98f6d-045c-41bf-a471-457f30584a55" providerId="ADAL" clId="{3BB2782F-8DE5-49ED-96DA-100013051E44}" dt="2023-05-18T15:43:11.060" v="114" actId="14100"/>
          <ac:spMkLst>
            <pc:docMk/>
            <pc:sldMk cId="1834564717" sldId="262"/>
            <ac:spMk id="12" creationId="{BE8BBB04-CB5C-CF43-B27E-9D06D0562A83}"/>
          </ac:spMkLst>
        </pc:spChg>
        <pc:spChg chg="mod ord">
          <ac:chgData name="Priyanka Attada" userId="eba98f6d-045c-41bf-a471-457f30584a55" providerId="ADAL" clId="{3BB2782F-8DE5-49ED-96DA-100013051E44}" dt="2023-05-18T15:43:19.145" v="116" actId="14100"/>
          <ac:spMkLst>
            <pc:docMk/>
            <pc:sldMk cId="1834564717" sldId="262"/>
            <ac:spMk id="13" creationId="{D31D8F0E-6B95-9CFA-0BC4-410EFFE81378}"/>
          </ac:spMkLst>
        </pc:spChg>
        <pc:spChg chg="mod ord">
          <ac:chgData name="Priyanka Attada" userId="eba98f6d-045c-41bf-a471-457f30584a55" providerId="ADAL" clId="{3BB2782F-8DE5-49ED-96DA-100013051E44}" dt="2023-05-18T15:43:15.137" v="115" actId="14100"/>
          <ac:spMkLst>
            <pc:docMk/>
            <pc:sldMk cId="1834564717" sldId="262"/>
            <ac:spMk id="14" creationId="{87C484B1-A36B-9E6B-3374-9627DD513B0F}"/>
          </ac:spMkLst>
        </pc:spChg>
        <pc:spChg chg="mod ord">
          <ac:chgData name="Priyanka Attada" userId="eba98f6d-045c-41bf-a471-457f30584a55" providerId="ADAL" clId="{3BB2782F-8DE5-49ED-96DA-100013051E44}" dt="2023-05-18T15:40:42.281" v="91" actId="14100"/>
          <ac:spMkLst>
            <pc:docMk/>
            <pc:sldMk cId="1834564717" sldId="262"/>
            <ac:spMk id="15" creationId="{E2CECC47-DC90-D5B5-66AB-BD31FB4C31B7}"/>
          </ac:spMkLst>
        </pc:spChg>
        <pc:picChg chg="add mod ord">
          <ac:chgData name="Priyanka Attada" userId="eba98f6d-045c-41bf-a471-457f30584a55" providerId="ADAL" clId="{3BB2782F-8DE5-49ED-96DA-100013051E44}" dt="2023-05-18T15:40:09.869" v="78" actId="1076"/>
          <ac:picMkLst>
            <pc:docMk/>
            <pc:sldMk cId="1834564717" sldId="262"/>
            <ac:picMk id="5" creationId="{CFB991A7-609B-EBB7-B730-DB293BC92874}"/>
          </ac:picMkLst>
        </pc:picChg>
        <pc:picChg chg="del mod">
          <ac:chgData name="Priyanka Attada" userId="eba98f6d-045c-41bf-a471-457f30584a55" providerId="ADAL" clId="{3BB2782F-8DE5-49ED-96DA-100013051E44}" dt="2023-05-18T15:38:04.037" v="39" actId="478"/>
          <ac:picMkLst>
            <pc:docMk/>
            <pc:sldMk cId="1834564717" sldId="262"/>
            <ac:picMk id="11" creationId="{C2E11046-60CB-51C4-FB5C-B7523E9143F2}"/>
          </ac:picMkLst>
        </pc:picChg>
      </pc:sldChg>
      <pc:sldChg chg="addSp delSp modSp mod">
        <pc:chgData name="Priyanka Attada" userId="eba98f6d-045c-41bf-a471-457f30584a55" providerId="ADAL" clId="{3BB2782F-8DE5-49ED-96DA-100013051E44}" dt="2023-05-18T15:25:35.154" v="31" actId="20577"/>
        <pc:sldMkLst>
          <pc:docMk/>
          <pc:sldMk cId="215543706" sldId="263"/>
        </pc:sldMkLst>
        <pc:spChg chg="add mod">
          <ac:chgData name="Priyanka Attada" userId="eba98f6d-045c-41bf-a471-457f30584a55" providerId="ADAL" clId="{3BB2782F-8DE5-49ED-96DA-100013051E44}" dt="2023-05-18T15:22:53.951" v="11" actId="14100"/>
          <ac:spMkLst>
            <pc:docMk/>
            <pc:sldMk cId="215543706" sldId="263"/>
            <ac:spMk id="6" creationId="{4562E837-3245-5D81-6131-27EC25FD0C55}"/>
          </ac:spMkLst>
        </pc:spChg>
        <pc:spChg chg="add mod">
          <ac:chgData name="Priyanka Attada" userId="eba98f6d-045c-41bf-a471-457f30584a55" providerId="ADAL" clId="{3BB2782F-8DE5-49ED-96DA-100013051E44}" dt="2023-05-18T15:22:56.042" v="12" actId="113"/>
          <ac:spMkLst>
            <pc:docMk/>
            <pc:sldMk cId="215543706" sldId="263"/>
            <ac:spMk id="7" creationId="{BF2F86BC-6AED-7ECB-F92C-55BA377189C5}"/>
          </ac:spMkLst>
        </pc:spChg>
        <pc:spChg chg="add mod">
          <ac:chgData name="Priyanka Attada" userId="eba98f6d-045c-41bf-a471-457f30584a55" providerId="ADAL" clId="{3BB2782F-8DE5-49ED-96DA-100013051E44}" dt="2023-05-18T15:24:50.564" v="26" actId="20577"/>
          <ac:spMkLst>
            <pc:docMk/>
            <pc:sldMk cId="215543706" sldId="263"/>
            <ac:spMk id="8" creationId="{2740CFB3-C3C0-98ED-9628-96CF8E1A899F}"/>
          </ac:spMkLst>
        </pc:spChg>
        <pc:spChg chg="add mod">
          <ac:chgData name="Priyanka Attada" userId="eba98f6d-045c-41bf-a471-457f30584a55" providerId="ADAL" clId="{3BB2782F-8DE5-49ED-96DA-100013051E44}" dt="2023-05-18T15:25:35.154" v="31" actId="20577"/>
          <ac:spMkLst>
            <pc:docMk/>
            <pc:sldMk cId="215543706" sldId="263"/>
            <ac:spMk id="9" creationId="{4BBCBB32-0938-4492-76A4-D2EC516D8F4B}"/>
          </ac:spMkLst>
        </pc:spChg>
        <pc:spChg chg="add mod">
          <ac:chgData name="Priyanka Attada" userId="eba98f6d-045c-41bf-a471-457f30584a55" providerId="ADAL" clId="{3BB2782F-8DE5-49ED-96DA-100013051E44}" dt="2023-05-18T15:25:31.899" v="30" actId="20577"/>
          <ac:spMkLst>
            <pc:docMk/>
            <pc:sldMk cId="215543706" sldId="263"/>
            <ac:spMk id="10" creationId="{CF3D1EF7-E195-10F8-EAE2-843A5D80D41C}"/>
          </ac:spMkLst>
        </pc:spChg>
        <pc:spChg chg="add mod">
          <ac:chgData name="Priyanka Attada" userId="eba98f6d-045c-41bf-a471-457f30584a55" providerId="ADAL" clId="{3BB2782F-8DE5-49ED-96DA-100013051E44}" dt="2023-05-18T15:25:30.954" v="29" actId="20577"/>
          <ac:spMkLst>
            <pc:docMk/>
            <pc:sldMk cId="215543706" sldId="263"/>
            <ac:spMk id="11" creationId="{D3860EDF-12A2-E4C1-3C59-37AA2E074474}"/>
          </ac:spMkLst>
        </pc:spChg>
        <pc:picChg chg="del">
          <ac:chgData name="Priyanka Attada" userId="eba98f6d-045c-41bf-a471-457f30584a55" providerId="ADAL" clId="{3BB2782F-8DE5-49ED-96DA-100013051E44}" dt="2023-05-18T15:20:40.839" v="1" actId="478"/>
          <ac:picMkLst>
            <pc:docMk/>
            <pc:sldMk cId="215543706" sldId="263"/>
            <ac:picMk id="4" creationId="{C3EFDAC2-4CCC-C7C7-224F-74AF8817E623}"/>
          </ac:picMkLst>
        </pc:picChg>
        <pc:picChg chg="add mod">
          <ac:chgData name="Priyanka Attada" userId="eba98f6d-045c-41bf-a471-457f30584a55" providerId="ADAL" clId="{3BB2782F-8DE5-49ED-96DA-100013051E44}" dt="2023-05-18T15:20:58.674" v="3" actId="1076"/>
          <ac:picMkLst>
            <pc:docMk/>
            <pc:sldMk cId="215543706" sldId="263"/>
            <ac:picMk id="5" creationId="{E81A8925-9EF5-B6B4-DE95-056EF807D62F}"/>
          </ac:picMkLst>
        </pc:picChg>
        <pc:picChg chg="add mod">
          <ac:chgData name="Priyanka Attada" userId="eba98f6d-045c-41bf-a471-457f30584a55" providerId="ADAL" clId="{3BB2782F-8DE5-49ED-96DA-100013051E44}" dt="2023-05-18T15:20:58.674" v="3" actId="1076"/>
          <ac:picMkLst>
            <pc:docMk/>
            <pc:sldMk cId="215543706" sldId="263"/>
            <ac:picMk id="12" creationId="{5BDBDB4C-4339-5543-D8D1-F5418A514C4C}"/>
          </ac:picMkLst>
        </pc:picChg>
        <pc:cxnChg chg="add mod">
          <ac:chgData name="Priyanka Attada" userId="eba98f6d-045c-41bf-a471-457f30584a55" providerId="ADAL" clId="{3BB2782F-8DE5-49ED-96DA-100013051E44}" dt="2023-05-18T15:23:57.236" v="24" actId="14100"/>
          <ac:cxnSpMkLst>
            <pc:docMk/>
            <pc:sldMk cId="215543706" sldId="263"/>
            <ac:cxnSpMk id="13" creationId="{650ADCDB-5485-F6DD-871A-2E9740749FE1}"/>
          </ac:cxnSpMkLst>
        </pc:cxnChg>
        <pc:cxnChg chg="add mod">
          <ac:chgData name="Priyanka Attada" userId="eba98f6d-045c-41bf-a471-457f30584a55" providerId="ADAL" clId="{3BB2782F-8DE5-49ED-96DA-100013051E44}" dt="2023-05-18T15:23:54.889" v="23" actId="14100"/>
          <ac:cxnSpMkLst>
            <pc:docMk/>
            <pc:sldMk cId="215543706" sldId="263"/>
            <ac:cxnSpMk id="14" creationId="{81AB8BCA-B329-7FC7-2227-D9B5A2F96970}"/>
          </ac:cxnSpMkLst>
        </pc:cxnChg>
        <pc:cxnChg chg="add mod">
          <ac:chgData name="Priyanka Attada" userId="eba98f6d-045c-41bf-a471-457f30584a55" providerId="ADAL" clId="{3BB2782F-8DE5-49ED-96DA-100013051E44}" dt="2023-05-18T15:22:02.090" v="9" actId="1076"/>
          <ac:cxnSpMkLst>
            <pc:docMk/>
            <pc:sldMk cId="215543706" sldId="263"/>
            <ac:cxnSpMk id="15" creationId="{87E16CBA-DD83-393B-C842-EC491CF7DCBD}"/>
          </ac:cxnSpMkLst>
        </pc:cxnChg>
        <pc:cxnChg chg="add mod">
          <ac:chgData name="Priyanka Attada" userId="eba98f6d-045c-41bf-a471-457f30584a55" providerId="ADAL" clId="{3BB2782F-8DE5-49ED-96DA-100013051E44}" dt="2023-05-18T15:23:30.534" v="19" actId="14100"/>
          <ac:cxnSpMkLst>
            <pc:docMk/>
            <pc:sldMk cId="215543706" sldId="263"/>
            <ac:cxnSpMk id="16" creationId="{4E19AE59-92F4-E3B3-9F35-08AEB073ABF2}"/>
          </ac:cxnSpMkLst>
        </pc:cxnChg>
        <pc:cxnChg chg="add mod">
          <ac:chgData name="Priyanka Attada" userId="eba98f6d-045c-41bf-a471-457f30584a55" providerId="ADAL" clId="{3BB2782F-8DE5-49ED-96DA-100013051E44}" dt="2023-05-18T15:21:08.130" v="4" actId="208"/>
          <ac:cxnSpMkLst>
            <pc:docMk/>
            <pc:sldMk cId="215543706" sldId="263"/>
            <ac:cxnSpMk id="17" creationId="{30527D57-501D-07A8-80D2-D1BE859D6CB1}"/>
          </ac:cxnSpMkLst>
        </pc:cxnChg>
      </pc:sldChg>
      <pc:sldChg chg="setBg">
        <pc:chgData name="Priyanka Attada" userId="eba98f6d-045c-41bf-a471-457f30584a55" providerId="ADAL" clId="{3BB2782F-8DE5-49ED-96DA-100013051E44}" dt="2023-05-18T20:16:34.675" v="633"/>
        <pc:sldMkLst>
          <pc:docMk/>
          <pc:sldMk cId="3608775846" sldId="264"/>
        </pc:sldMkLst>
      </pc:sldChg>
      <pc:sldChg chg="addSp modSp mod ord setBg modCm">
        <pc:chgData name="Priyanka Attada" userId="eba98f6d-045c-41bf-a471-457f30584a55" providerId="ADAL" clId="{3BB2782F-8DE5-49ED-96DA-100013051E44}" dt="2023-05-18T22:08:43.771" v="1701" actId="27636"/>
        <pc:sldMkLst>
          <pc:docMk/>
          <pc:sldMk cId="3459835778" sldId="265"/>
        </pc:sldMkLst>
        <pc:spChg chg="mod">
          <ac:chgData name="Priyanka Attada" userId="eba98f6d-045c-41bf-a471-457f30584a55" providerId="ADAL" clId="{3BB2782F-8DE5-49ED-96DA-100013051E44}" dt="2023-05-18T22:08:43.771" v="1701" actId="27636"/>
          <ac:spMkLst>
            <pc:docMk/>
            <pc:sldMk cId="3459835778" sldId="265"/>
            <ac:spMk id="3" creationId="{4C71B5E4-F0CD-8DDA-CF22-4B029FF479DA}"/>
          </ac:spMkLst>
        </pc:spChg>
        <pc:spChg chg="add mod">
          <ac:chgData name="Priyanka Attada" userId="eba98f6d-045c-41bf-a471-457f30584a55" providerId="ADAL" clId="{3BB2782F-8DE5-49ED-96DA-100013051E44}" dt="2023-05-18T20:46:33.726" v="823" actId="1076"/>
          <ac:spMkLst>
            <pc:docMk/>
            <pc:sldMk cId="3459835778" sldId="265"/>
            <ac:spMk id="4" creationId="{67AB67FD-55BD-DED1-3DAA-BD974B7D0C90}"/>
          </ac:spMkLst>
        </pc:spChg>
        <pc:picChg chg="mod">
          <ac:chgData name="Priyanka Attada" userId="eba98f6d-045c-41bf-a471-457f30584a55" providerId="ADAL" clId="{3BB2782F-8DE5-49ED-96DA-100013051E44}" dt="2023-05-18T21:52:58.868" v="1681" actId="1076"/>
          <ac:picMkLst>
            <pc:docMk/>
            <pc:sldMk cId="3459835778" sldId="265"/>
            <ac:picMk id="5" creationId="{2DE51009-220C-0A2D-420C-0EE0D8717C78}"/>
          </ac:picMkLst>
        </pc:picChg>
        <pc:picChg chg="mod">
          <ac:chgData name="Priyanka Attada" userId="eba98f6d-045c-41bf-a471-457f30584a55" providerId="ADAL" clId="{3BB2782F-8DE5-49ED-96DA-100013051E44}" dt="2023-05-18T20:49:04.837" v="834" actId="1076"/>
          <ac:picMkLst>
            <pc:docMk/>
            <pc:sldMk cId="3459835778" sldId="265"/>
            <ac:picMk id="6" creationId="{5AA718C3-10EF-8707-6FE7-D08EC1EA57A5}"/>
          </ac:picMkLst>
        </pc:picChg>
      </pc:sldChg>
      <pc:sldChg chg="addSp modSp mod setBg">
        <pc:chgData name="Priyanka Attada" userId="eba98f6d-045c-41bf-a471-457f30584a55" providerId="ADAL" clId="{3BB2782F-8DE5-49ED-96DA-100013051E44}" dt="2023-05-18T21:53:26.269" v="1687" actId="14100"/>
        <pc:sldMkLst>
          <pc:docMk/>
          <pc:sldMk cId="2337581940" sldId="266"/>
        </pc:sldMkLst>
        <pc:spChg chg="mod">
          <ac:chgData name="Priyanka Attada" userId="eba98f6d-045c-41bf-a471-457f30584a55" providerId="ADAL" clId="{3BB2782F-8DE5-49ED-96DA-100013051E44}" dt="2023-05-18T21:53:20.118" v="1684" actId="1076"/>
          <ac:spMkLst>
            <pc:docMk/>
            <pc:sldMk cId="2337581940" sldId="266"/>
            <ac:spMk id="3" creationId="{4C71B5E4-F0CD-8DDA-CF22-4B029FF479DA}"/>
          </ac:spMkLst>
        </pc:spChg>
        <pc:spChg chg="add mod">
          <ac:chgData name="Priyanka Attada" userId="eba98f6d-045c-41bf-a471-457f30584a55" providerId="ADAL" clId="{3BB2782F-8DE5-49ED-96DA-100013051E44}" dt="2023-05-18T20:44:54.046" v="787" actId="1076"/>
          <ac:spMkLst>
            <pc:docMk/>
            <pc:sldMk cId="2337581940" sldId="266"/>
            <ac:spMk id="4" creationId="{4BCAB7D7-388D-F092-B4BD-5D7E41A9C38A}"/>
          </ac:spMkLst>
        </pc:spChg>
        <pc:picChg chg="mod">
          <ac:chgData name="Priyanka Attada" userId="eba98f6d-045c-41bf-a471-457f30584a55" providerId="ADAL" clId="{3BB2782F-8DE5-49ED-96DA-100013051E44}" dt="2023-05-18T21:53:26.269" v="1687" actId="14100"/>
          <ac:picMkLst>
            <pc:docMk/>
            <pc:sldMk cId="2337581940" sldId="266"/>
            <ac:picMk id="6" creationId="{BDD05C11-4D7E-E281-D114-06473236260F}"/>
          </ac:picMkLst>
        </pc:picChg>
        <pc:picChg chg="mod">
          <ac:chgData name="Priyanka Attada" userId="eba98f6d-045c-41bf-a471-457f30584a55" providerId="ADAL" clId="{3BB2782F-8DE5-49ED-96DA-100013051E44}" dt="2023-05-18T21:51:43.383" v="1670" actId="14100"/>
          <ac:picMkLst>
            <pc:docMk/>
            <pc:sldMk cId="2337581940" sldId="266"/>
            <ac:picMk id="9" creationId="{F3BE5B8E-CB16-5C4A-037C-1B75D343C2D4}"/>
          </ac:picMkLst>
        </pc:picChg>
      </pc:sldChg>
      <pc:sldChg chg="addSp modSp mod setBg">
        <pc:chgData name="Priyanka Attada" userId="eba98f6d-045c-41bf-a471-457f30584a55" providerId="ADAL" clId="{3BB2782F-8DE5-49ED-96DA-100013051E44}" dt="2023-05-18T22:02:32.401" v="1698" actId="1076"/>
        <pc:sldMkLst>
          <pc:docMk/>
          <pc:sldMk cId="333387753" sldId="267"/>
        </pc:sldMkLst>
        <pc:spChg chg="mod">
          <ac:chgData name="Priyanka Attada" userId="eba98f6d-045c-41bf-a471-457f30584a55" providerId="ADAL" clId="{3BB2782F-8DE5-49ED-96DA-100013051E44}" dt="2023-05-18T22:02:32.401" v="1698" actId="1076"/>
          <ac:spMkLst>
            <pc:docMk/>
            <pc:sldMk cId="333387753" sldId="267"/>
            <ac:spMk id="3" creationId="{4C71B5E4-F0CD-8DDA-CF22-4B029FF479DA}"/>
          </ac:spMkLst>
        </pc:spChg>
        <pc:spChg chg="add mod">
          <ac:chgData name="Priyanka Attada" userId="eba98f6d-045c-41bf-a471-457f30584a55" providerId="ADAL" clId="{3BB2782F-8DE5-49ED-96DA-100013051E44}" dt="2023-05-18T20:43:10.945" v="757" actId="1076"/>
          <ac:spMkLst>
            <pc:docMk/>
            <pc:sldMk cId="333387753" sldId="267"/>
            <ac:spMk id="4" creationId="{1D62934B-75A5-A297-AF2E-F512EE6644C2}"/>
          </ac:spMkLst>
        </pc:spChg>
        <pc:picChg chg="mod">
          <ac:chgData name="Priyanka Attada" userId="eba98f6d-045c-41bf-a471-457f30584a55" providerId="ADAL" clId="{3BB2782F-8DE5-49ED-96DA-100013051E44}" dt="2023-05-18T20:42:33.635" v="739" actId="1076"/>
          <ac:picMkLst>
            <pc:docMk/>
            <pc:sldMk cId="333387753" sldId="267"/>
            <ac:picMk id="7" creationId="{1F23E371-7ADC-1576-2330-A48B5211830D}"/>
          </ac:picMkLst>
        </pc:picChg>
      </pc:sldChg>
      <pc:sldChg chg="addSp modSp mod setBg">
        <pc:chgData name="Priyanka Attada" userId="eba98f6d-045c-41bf-a471-457f30584a55" providerId="ADAL" clId="{3BB2782F-8DE5-49ED-96DA-100013051E44}" dt="2023-05-18T22:05:15.076" v="1699" actId="1076"/>
        <pc:sldMkLst>
          <pc:docMk/>
          <pc:sldMk cId="484483023" sldId="268"/>
        </pc:sldMkLst>
        <pc:spChg chg="mod">
          <ac:chgData name="Priyanka Attada" userId="eba98f6d-045c-41bf-a471-457f30584a55" providerId="ADAL" clId="{3BB2782F-8DE5-49ED-96DA-100013051E44}" dt="2023-05-18T20:42:15.197" v="733" actId="404"/>
          <ac:spMkLst>
            <pc:docMk/>
            <pc:sldMk cId="484483023" sldId="268"/>
            <ac:spMk id="3" creationId="{4C71B5E4-F0CD-8DDA-CF22-4B029FF479DA}"/>
          </ac:spMkLst>
        </pc:spChg>
        <pc:spChg chg="add mod">
          <ac:chgData name="Priyanka Attada" userId="eba98f6d-045c-41bf-a471-457f30584a55" providerId="ADAL" clId="{3BB2782F-8DE5-49ED-96DA-100013051E44}" dt="2023-05-18T22:05:15.076" v="1699" actId="1076"/>
          <ac:spMkLst>
            <pc:docMk/>
            <pc:sldMk cId="484483023" sldId="268"/>
            <ac:spMk id="5" creationId="{235168A7-10C1-C856-77D1-4A8B415DBB97}"/>
          </ac:spMkLst>
        </pc:spChg>
        <pc:picChg chg="mod">
          <ac:chgData name="Priyanka Attada" userId="eba98f6d-045c-41bf-a471-457f30584a55" providerId="ADAL" clId="{3BB2782F-8DE5-49ED-96DA-100013051E44}" dt="2023-05-18T20:40:54.199" v="713" actId="1076"/>
          <ac:picMkLst>
            <pc:docMk/>
            <pc:sldMk cId="484483023" sldId="268"/>
            <ac:picMk id="4" creationId="{71B1BF15-83DB-37C8-D907-F36B430EEB70}"/>
          </ac:picMkLst>
        </pc:picChg>
      </pc:sldChg>
      <pc:sldChg chg="addSp delSp modSp mod setBg">
        <pc:chgData name="Priyanka Attada" userId="eba98f6d-045c-41bf-a471-457f30584a55" providerId="ADAL" clId="{3BB2782F-8DE5-49ED-96DA-100013051E44}" dt="2023-05-18T21:33:47.810" v="1669" actId="1076"/>
        <pc:sldMkLst>
          <pc:docMk/>
          <pc:sldMk cId="236035896" sldId="269"/>
        </pc:sldMkLst>
        <pc:spChg chg="mod">
          <ac:chgData name="Priyanka Attada" userId="eba98f6d-045c-41bf-a471-457f30584a55" providerId="ADAL" clId="{3BB2782F-8DE5-49ED-96DA-100013051E44}" dt="2023-05-18T20:53:17.691" v="912" actId="1076"/>
          <ac:spMkLst>
            <pc:docMk/>
            <pc:sldMk cId="236035896" sldId="269"/>
            <ac:spMk id="3" creationId="{4C71B5E4-F0CD-8DDA-CF22-4B029FF479DA}"/>
          </ac:spMkLst>
        </pc:spChg>
        <pc:spChg chg="mod">
          <ac:chgData name="Priyanka Attada" userId="eba98f6d-045c-41bf-a471-457f30584a55" providerId="ADAL" clId="{3BB2782F-8DE5-49ED-96DA-100013051E44}" dt="2023-05-18T21:10:35.124" v="1472" actId="20577"/>
          <ac:spMkLst>
            <pc:docMk/>
            <pc:sldMk cId="236035896" sldId="269"/>
            <ac:spMk id="5" creationId="{8E966744-3A26-5026-C021-F4A24BD340AC}"/>
          </ac:spMkLst>
        </pc:spChg>
        <pc:spChg chg="mod">
          <ac:chgData name="Priyanka Attada" userId="eba98f6d-045c-41bf-a471-457f30584a55" providerId="ADAL" clId="{3BB2782F-8DE5-49ED-96DA-100013051E44}" dt="2023-05-18T21:06:07.023" v="1324" actId="1036"/>
          <ac:spMkLst>
            <pc:docMk/>
            <pc:sldMk cId="236035896" sldId="269"/>
            <ac:spMk id="7" creationId="{ACA1EA27-DA1E-F369-8D17-AEFE29CACDB0}"/>
          </ac:spMkLst>
        </pc:spChg>
        <pc:spChg chg="add mod">
          <ac:chgData name="Priyanka Attada" userId="eba98f6d-045c-41bf-a471-457f30584a55" providerId="ADAL" clId="{3BB2782F-8DE5-49ED-96DA-100013051E44}" dt="2023-05-18T21:06:07.023" v="1324" actId="1036"/>
          <ac:spMkLst>
            <pc:docMk/>
            <pc:sldMk cId="236035896" sldId="269"/>
            <ac:spMk id="9" creationId="{A3E656FA-750B-AF4E-D3BA-BCAB86499138}"/>
          </ac:spMkLst>
        </pc:spChg>
        <pc:spChg chg="add mod">
          <ac:chgData name="Priyanka Attada" userId="eba98f6d-045c-41bf-a471-457f30584a55" providerId="ADAL" clId="{3BB2782F-8DE5-49ED-96DA-100013051E44}" dt="2023-05-18T21:06:07.023" v="1324" actId="1036"/>
          <ac:spMkLst>
            <pc:docMk/>
            <pc:sldMk cId="236035896" sldId="269"/>
            <ac:spMk id="11" creationId="{9304BF12-F91B-0440-5E21-284E22F79563}"/>
          </ac:spMkLst>
        </pc:spChg>
        <pc:spChg chg="add mod">
          <ac:chgData name="Priyanka Attada" userId="eba98f6d-045c-41bf-a471-457f30584a55" providerId="ADAL" clId="{3BB2782F-8DE5-49ED-96DA-100013051E44}" dt="2023-05-18T21:06:38.068" v="1404" actId="1076"/>
          <ac:spMkLst>
            <pc:docMk/>
            <pc:sldMk cId="236035896" sldId="269"/>
            <ac:spMk id="14" creationId="{61F5D713-28CE-1D06-4E08-724F44AD8150}"/>
          </ac:spMkLst>
        </pc:spChg>
        <pc:spChg chg="add mod">
          <ac:chgData name="Priyanka Attada" userId="eba98f6d-045c-41bf-a471-457f30584a55" providerId="ADAL" clId="{3BB2782F-8DE5-49ED-96DA-100013051E44}" dt="2023-05-18T21:06:07.023" v="1324" actId="1036"/>
          <ac:spMkLst>
            <pc:docMk/>
            <pc:sldMk cId="236035896" sldId="269"/>
            <ac:spMk id="15" creationId="{50F4E843-65AF-C3C8-3F6D-64D667908270}"/>
          </ac:spMkLst>
        </pc:spChg>
        <pc:spChg chg="add del mod">
          <ac:chgData name="Priyanka Attada" userId="eba98f6d-045c-41bf-a471-457f30584a55" providerId="ADAL" clId="{3BB2782F-8DE5-49ED-96DA-100013051E44}" dt="2023-05-18T21:09:02.430" v="1458" actId="478"/>
          <ac:spMkLst>
            <pc:docMk/>
            <pc:sldMk cId="236035896" sldId="269"/>
            <ac:spMk id="16" creationId="{F06AE022-137C-CA29-CF36-CFC7543C8E14}"/>
          </ac:spMkLst>
        </pc:spChg>
        <pc:spChg chg="add mod">
          <ac:chgData name="Priyanka Attada" userId="eba98f6d-045c-41bf-a471-457f30584a55" providerId="ADAL" clId="{3BB2782F-8DE5-49ED-96DA-100013051E44}" dt="2023-05-18T21:10:00.095" v="1460" actId="403"/>
          <ac:spMkLst>
            <pc:docMk/>
            <pc:sldMk cId="236035896" sldId="269"/>
            <ac:spMk id="18" creationId="{6E58D9F6-08E8-9AAA-D33E-F3273963D0CF}"/>
          </ac:spMkLst>
        </pc:spChg>
        <pc:spChg chg="add mod">
          <ac:chgData name="Priyanka Attada" userId="eba98f6d-045c-41bf-a471-457f30584a55" providerId="ADAL" clId="{3BB2782F-8DE5-49ED-96DA-100013051E44}" dt="2023-05-18T21:33:47.810" v="1669" actId="1076"/>
          <ac:spMkLst>
            <pc:docMk/>
            <pc:sldMk cId="236035896" sldId="269"/>
            <ac:spMk id="19" creationId="{30650B2A-1D6D-EE00-1A04-D5657A95E151}"/>
          </ac:spMkLst>
        </pc:spChg>
        <pc:picChg chg="del">
          <ac:chgData name="Priyanka Attada" userId="eba98f6d-045c-41bf-a471-457f30584a55" providerId="ADAL" clId="{3BB2782F-8DE5-49ED-96DA-100013051E44}" dt="2023-05-18T18:00:31.331" v="160" actId="478"/>
          <ac:picMkLst>
            <pc:docMk/>
            <pc:sldMk cId="236035896" sldId="269"/>
            <ac:picMk id="4" creationId="{3B56EB25-76EA-699D-CDF8-E596B9B03029}"/>
          </ac:picMkLst>
        </pc:picChg>
        <pc:picChg chg="add mod">
          <ac:chgData name="Priyanka Attada" userId="eba98f6d-045c-41bf-a471-457f30584a55" providerId="ADAL" clId="{3BB2782F-8DE5-49ED-96DA-100013051E44}" dt="2023-05-18T21:14:14.870" v="1480" actId="1582"/>
          <ac:picMkLst>
            <pc:docMk/>
            <pc:sldMk cId="236035896" sldId="269"/>
            <ac:picMk id="8" creationId="{E243E298-4561-FCB2-4127-DF529670D180}"/>
          </ac:picMkLst>
        </pc:picChg>
        <pc:picChg chg="mod">
          <ac:chgData name="Priyanka Attada" userId="eba98f6d-045c-41bf-a471-457f30584a55" providerId="ADAL" clId="{3BB2782F-8DE5-49ED-96DA-100013051E44}" dt="2023-05-18T21:15:55.059" v="1489" actId="14100"/>
          <ac:picMkLst>
            <pc:docMk/>
            <pc:sldMk cId="236035896" sldId="269"/>
            <ac:picMk id="10" creationId="{490B76AE-F61C-39E5-502E-F2AE9BB90CB1}"/>
          </ac:picMkLst>
        </pc:picChg>
        <pc:picChg chg="add mod">
          <ac:chgData name="Priyanka Attada" userId="eba98f6d-045c-41bf-a471-457f30584a55" providerId="ADAL" clId="{3BB2782F-8DE5-49ED-96DA-100013051E44}" dt="2023-05-18T21:14:14.870" v="1480" actId="1582"/>
          <ac:picMkLst>
            <pc:docMk/>
            <pc:sldMk cId="236035896" sldId="269"/>
            <ac:picMk id="17" creationId="{CBD794DB-75F9-115F-69E9-FE3744D4B591}"/>
          </ac:picMkLst>
        </pc:picChg>
        <pc:cxnChg chg="add mod">
          <ac:chgData name="Priyanka Attada" userId="eba98f6d-045c-41bf-a471-457f30584a55" providerId="ADAL" clId="{3BB2782F-8DE5-49ED-96DA-100013051E44}" dt="2023-05-18T21:06:07.023" v="1324" actId="1036"/>
          <ac:cxnSpMkLst>
            <pc:docMk/>
            <pc:sldMk cId="236035896" sldId="269"/>
            <ac:cxnSpMk id="13" creationId="{DEA94DDD-7E94-1DE6-87F9-E4F741F98FA0}"/>
          </ac:cxnSpMkLst>
        </pc:cxnChg>
      </pc:sldChg>
      <pc:sldChg chg="setBg">
        <pc:chgData name="Priyanka Attada" userId="eba98f6d-045c-41bf-a471-457f30584a55" providerId="ADAL" clId="{3BB2782F-8DE5-49ED-96DA-100013051E44}" dt="2023-05-18T20:16:34.675" v="633"/>
        <pc:sldMkLst>
          <pc:docMk/>
          <pc:sldMk cId="3268339162" sldId="270"/>
        </pc:sldMkLst>
      </pc:sldChg>
      <pc:sldChg chg="modSp mod">
        <pc:chgData name="Priyanka Attada" userId="eba98f6d-045c-41bf-a471-457f30584a55" providerId="ADAL" clId="{3BB2782F-8DE5-49ED-96DA-100013051E44}" dt="2023-05-18T20:26:33.486" v="689" actId="1076"/>
        <pc:sldMkLst>
          <pc:docMk/>
          <pc:sldMk cId="0" sldId="273"/>
        </pc:sldMkLst>
        <pc:spChg chg="mod">
          <ac:chgData name="Priyanka Attada" userId="eba98f6d-045c-41bf-a471-457f30584a55" providerId="ADAL" clId="{3BB2782F-8DE5-49ED-96DA-100013051E44}" dt="2023-05-18T20:26:33.486" v="689" actId="1076"/>
          <ac:spMkLst>
            <pc:docMk/>
            <pc:sldMk cId="0" sldId="273"/>
            <ac:spMk id="603" creationId="{00000000-0000-0000-0000-000000000000}"/>
          </ac:spMkLst>
        </pc:spChg>
      </pc:sldChg>
      <pc:sldChg chg="modSp mod">
        <pc:chgData name="Priyanka Attada" userId="eba98f6d-045c-41bf-a471-457f30584a55" providerId="ADAL" clId="{3BB2782F-8DE5-49ED-96DA-100013051E44}" dt="2023-05-18T21:24:10.410" v="1544" actId="122"/>
        <pc:sldMkLst>
          <pc:docMk/>
          <pc:sldMk cId="1602172931" sldId="274"/>
        </pc:sldMkLst>
        <pc:spChg chg="mod">
          <ac:chgData name="Priyanka Attada" userId="eba98f6d-045c-41bf-a471-457f30584a55" providerId="ADAL" clId="{3BB2782F-8DE5-49ED-96DA-100013051E44}" dt="2023-05-18T21:24:10.410" v="1544" actId="122"/>
          <ac:spMkLst>
            <pc:docMk/>
            <pc:sldMk cId="1602172931" sldId="274"/>
            <ac:spMk id="40" creationId="{B0E48835-1E54-727E-ADC3-0BB7F415F7D6}"/>
          </ac:spMkLst>
        </pc:spChg>
      </pc:sldChg>
      <pc:sldChg chg="addSp delSp modSp del mod">
        <pc:chgData name="Priyanka Attada" userId="eba98f6d-045c-41bf-a471-457f30584a55" providerId="ADAL" clId="{3BB2782F-8DE5-49ED-96DA-100013051E44}" dt="2023-05-18T20:25:42.545" v="687" actId="2696"/>
        <pc:sldMkLst>
          <pc:docMk/>
          <pc:sldMk cId="3189279608" sldId="279"/>
        </pc:sldMkLst>
        <pc:spChg chg="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4" creationId="{0CFEF0C9-FEA8-F0A7-0A8F-D3C3A33FF0BE}"/>
          </ac:spMkLst>
        </pc:spChg>
        <pc:spChg chg="del">
          <ac:chgData name="Priyanka Attada" userId="eba98f6d-045c-41bf-a471-457f30584a55" providerId="ADAL" clId="{3BB2782F-8DE5-49ED-96DA-100013051E44}" dt="2023-05-18T18:31:57.602" v="202" actId="22"/>
          <ac:spMkLst>
            <pc:docMk/>
            <pc:sldMk cId="3189279608" sldId="279"/>
            <ac:spMk id="5" creationId="{00656DCD-DD8D-B5D4-B5FF-FBA23992A8D2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9" creationId="{62E32462-A70A-46CA-3B41-624A94850D80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11" creationId="{38275C82-2253-3249-9DC5-8B982532D7F8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16" creationId="{FC44D598-BEDA-FD50-5316-99371D2028B1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17" creationId="{19FCC94E-807A-E8E8-A643-812D15B37B47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21" creationId="{3183517B-508B-947F-5353-A1DC93142B62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22" creationId="{B7DF5D54-25BE-4EEB-56E1-6F55D477F9B5}"/>
          </ac:spMkLst>
        </pc:spChg>
        <pc:spChg chg="add del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29" creationId="{69444D98-5CCF-A1CD-7B25-8EFCDAC0FD89}"/>
          </ac:spMkLst>
        </pc:spChg>
        <pc:spChg chg="add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32" creationId="{E95234FF-9E8B-DD48-BB1C-C4BFD91AB76C}"/>
          </ac:spMkLst>
        </pc:spChg>
        <pc:spChg chg="add mod">
          <ac:chgData name="Priyanka Attada" userId="eba98f6d-045c-41bf-a471-457f30584a55" providerId="ADAL" clId="{3BB2782F-8DE5-49ED-96DA-100013051E44}" dt="2023-05-18T20:24:14.194" v="674" actId="21"/>
          <ac:spMkLst>
            <pc:docMk/>
            <pc:sldMk cId="3189279608" sldId="279"/>
            <ac:spMk id="34" creationId="{35ADA699-6B5D-9AB8-DDE3-8B9C5E6B8A38}"/>
          </ac:spMkLst>
        </pc:spChg>
        <pc:picChg chg="add del mod">
          <ac:chgData name="Priyanka Attada" userId="eba98f6d-045c-41bf-a471-457f30584a55" providerId="ADAL" clId="{3BB2782F-8DE5-49ED-96DA-100013051E44}" dt="2023-05-18T20:24:14.194" v="674" actId="21"/>
          <ac:picMkLst>
            <pc:docMk/>
            <pc:sldMk cId="3189279608" sldId="279"/>
            <ac:picMk id="3" creationId="{E041723E-D72A-9C7D-1DBE-1F50AAD3D9F3}"/>
          </ac:picMkLst>
        </pc:picChg>
        <pc:picChg chg="add del mod ord">
          <ac:chgData name="Priyanka Attada" userId="eba98f6d-045c-41bf-a471-457f30584a55" providerId="ADAL" clId="{3BB2782F-8DE5-49ED-96DA-100013051E44}" dt="2023-05-18T20:24:14.194" v="674" actId="21"/>
          <ac:picMkLst>
            <pc:docMk/>
            <pc:sldMk cId="3189279608" sldId="279"/>
            <ac:picMk id="7" creationId="{210F7050-F8EA-7A9D-BE55-09AFA7A6BE99}"/>
          </ac:picMkLst>
        </pc:picChg>
        <pc:picChg chg="add del mod">
          <ac:chgData name="Priyanka Attada" userId="eba98f6d-045c-41bf-a471-457f30584a55" providerId="ADAL" clId="{3BB2782F-8DE5-49ED-96DA-100013051E44}" dt="2023-05-18T18:34:06.977" v="206" actId="478"/>
          <ac:picMkLst>
            <pc:docMk/>
            <pc:sldMk cId="3189279608" sldId="279"/>
            <ac:picMk id="8" creationId="{DF78BFAC-954F-A6A9-92A2-B2458D454966}"/>
          </ac:picMkLst>
        </pc:picChg>
        <pc:picChg chg="add del mod">
          <ac:chgData name="Priyanka Attada" userId="eba98f6d-045c-41bf-a471-457f30584a55" providerId="ADAL" clId="{3BB2782F-8DE5-49ED-96DA-100013051E44}" dt="2023-05-18T20:24:14.194" v="674" actId="21"/>
          <ac:picMkLst>
            <pc:docMk/>
            <pc:sldMk cId="3189279608" sldId="279"/>
            <ac:picMk id="13" creationId="{A513F30A-6F43-411B-D64E-677B82D126F6}"/>
          </ac:picMkLst>
        </pc:picChg>
        <pc:picChg chg="add del mod">
          <ac:chgData name="Priyanka Attada" userId="eba98f6d-045c-41bf-a471-457f30584a55" providerId="ADAL" clId="{3BB2782F-8DE5-49ED-96DA-100013051E44}" dt="2023-05-18T20:24:14.194" v="674" actId="21"/>
          <ac:picMkLst>
            <pc:docMk/>
            <pc:sldMk cId="3189279608" sldId="279"/>
            <ac:picMk id="24" creationId="{39C5AE22-35FB-81B0-BB17-051A4E794505}"/>
          </ac:picMkLst>
        </pc:picChg>
        <pc:picChg chg="add del">
          <ac:chgData name="Priyanka Attada" userId="eba98f6d-045c-41bf-a471-457f30584a55" providerId="ADAL" clId="{3BB2782F-8DE5-49ED-96DA-100013051E44}" dt="2023-05-18T19:31:07.635" v="628" actId="22"/>
          <ac:picMkLst>
            <pc:docMk/>
            <pc:sldMk cId="3189279608" sldId="279"/>
            <ac:picMk id="28" creationId="{A5948C37-121A-5088-62FD-68AFD836DA71}"/>
          </ac:picMkLst>
        </pc:picChg>
        <pc:picChg chg="add del mod">
          <ac:chgData name="Priyanka Attada" userId="eba98f6d-045c-41bf-a471-457f30584a55" providerId="ADAL" clId="{3BB2782F-8DE5-49ED-96DA-100013051E44}" dt="2023-05-18T20:24:14.194" v="674" actId="21"/>
          <ac:picMkLst>
            <pc:docMk/>
            <pc:sldMk cId="3189279608" sldId="279"/>
            <ac:picMk id="30" creationId="{45E1EEDB-BD1B-7FFA-8351-1E3F86332D4D}"/>
          </ac:picMkLst>
        </pc:picChg>
        <pc:cxnChg chg="add del mod">
          <ac:chgData name="Priyanka Attada" userId="eba98f6d-045c-41bf-a471-457f30584a55" providerId="ADAL" clId="{3BB2782F-8DE5-49ED-96DA-100013051E44}" dt="2023-05-18T20:24:14.194" v="674" actId="21"/>
          <ac:cxnSpMkLst>
            <pc:docMk/>
            <pc:sldMk cId="3189279608" sldId="279"/>
            <ac:cxnSpMk id="10" creationId="{F5E41588-D4F8-5094-B69B-BC8ECD76ACEC}"/>
          </ac:cxnSpMkLst>
        </pc:cxnChg>
      </pc:sldChg>
      <pc:sldChg chg="addSp delSp modSp del mod">
        <pc:chgData name="Priyanka Attada" userId="eba98f6d-045c-41bf-a471-457f30584a55" providerId="ADAL" clId="{3BB2782F-8DE5-49ED-96DA-100013051E44}" dt="2023-05-18T20:25:44.231" v="688" actId="2696"/>
        <pc:sldMkLst>
          <pc:docMk/>
          <pc:sldMk cId="2292372397" sldId="280"/>
        </pc:sldMkLst>
        <pc:spChg chg="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4" creationId="{0CFEF0C9-FEA8-F0A7-0A8F-D3C3A33FF0BE}"/>
          </ac:spMkLst>
        </pc:spChg>
        <pc:spChg chg="del">
          <ac:chgData name="Priyanka Attada" userId="eba98f6d-045c-41bf-a471-457f30584a55" providerId="ADAL" clId="{3BB2782F-8DE5-49ED-96DA-100013051E44}" dt="2023-05-18T18:44:55.222" v="302" actId="478"/>
          <ac:spMkLst>
            <pc:docMk/>
            <pc:sldMk cId="2292372397" sldId="280"/>
            <ac:spMk id="5" creationId="{00656DCD-DD8D-B5D4-B5FF-FBA23992A8D2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10" creationId="{176E4652-931F-9470-1382-74385CE4FD1E}"/>
          </ac:spMkLst>
        </pc:spChg>
        <pc:spChg chg="add del mod or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12" creationId="{25AB0366-DC7F-ADDA-5ED4-22382A14C0B9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13" creationId="{972BD633-C175-1EE8-D508-4EC1985A125B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14" creationId="{09BD9AB4-C353-1B21-208B-8297E7818FA4}"/>
          </ac:spMkLst>
        </pc:spChg>
        <pc:spChg chg="add del">
          <ac:chgData name="Priyanka Attada" userId="eba98f6d-045c-41bf-a471-457f30584a55" providerId="ADAL" clId="{3BB2782F-8DE5-49ED-96DA-100013051E44}" dt="2023-05-18T19:01:42.290" v="421" actId="11529"/>
          <ac:spMkLst>
            <pc:docMk/>
            <pc:sldMk cId="2292372397" sldId="280"/>
            <ac:spMk id="23" creationId="{22821BD9-3624-B2C3-C382-72B0DA1E8FB8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24" creationId="{D64D7588-DCC6-A941-A764-CA5550B3418E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25" creationId="{2A16031B-6C8E-E7DC-2AFF-CEDD09E9F9C5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26" creationId="{22A2F1E2-2C86-27D4-5C45-75B3A8A103DE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27" creationId="{E62ED66F-00F1-7FD2-2067-CEE4087FEEA7}"/>
          </ac:spMkLst>
        </pc:spChg>
        <pc:spChg chg="add del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28" creationId="{C0A4ECFE-C1A3-B4E5-90B0-CF4A6911C1EB}"/>
          </ac:spMkLst>
        </pc:spChg>
        <pc:spChg chg="add mod">
          <ac:chgData name="Priyanka Attada" userId="eba98f6d-045c-41bf-a471-457f30584a55" providerId="ADAL" clId="{3BB2782F-8DE5-49ED-96DA-100013051E44}" dt="2023-05-18T20:25:11.094" v="681" actId="21"/>
          <ac:spMkLst>
            <pc:docMk/>
            <pc:sldMk cId="2292372397" sldId="280"/>
            <ac:spMk id="33" creationId="{92AA0F9F-660F-0396-1D38-D601D39EF6D0}"/>
          </ac:spMkLst>
        </pc:spChg>
        <pc:picChg chg="add del mod">
          <ac:chgData name="Priyanka Attada" userId="eba98f6d-045c-41bf-a471-457f30584a55" providerId="ADAL" clId="{3BB2782F-8DE5-49ED-96DA-100013051E44}" dt="2023-05-18T18:47:26.337" v="327" actId="478"/>
          <ac:picMkLst>
            <pc:docMk/>
            <pc:sldMk cId="2292372397" sldId="280"/>
            <ac:picMk id="3" creationId="{75369B72-BA15-8787-1745-87CA646E195A}"/>
          </ac:picMkLst>
        </pc:picChg>
        <pc:picChg chg="add del mod">
          <ac:chgData name="Priyanka Attada" userId="eba98f6d-045c-41bf-a471-457f30584a55" providerId="ADAL" clId="{3BB2782F-8DE5-49ED-96DA-100013051E44}" dt="2023-05-18T18:49:45.201" v="352" actId="478"/>
          <ac:picMkLst>
            <pc:docMk/>
            <pc:sldMk cId="2292372397" sldId="280"/>
            <ac:picMk id="7" creationId="{6C012C67-BE20-A156-8EFE-4780FB621BA9}"/>
          </ac:picMkLst>
        </pc:picChg>
        <pc:picChg chg="add del mod">
          <ac:chgData name="Priyanka Attada" userId="eba98f6d-045c-41bf-a471-457f30584a55" providerId="ADAL" clId="{3BB2782F-8DE5-49ED-96DA-100013051E44}" dt="2023-05-18T20:25:11.094" v="681" actId="21"/>
          <ac:picMkLst>
            <pc:docMk/>
            <pc:sldMk cId="2292372397" sldId="280"/>
            <ac:picMk id="9" creationId="{9F9F9181-60AB-40CB-AE5E-F083B815A14A}"/>
          </ac:picMkLst>
        </pc:picChg>
        <pc:picChg chg="add del mod ord">
          <ac:chgData name="Priyanka Attada" userId="eba98f6d-045c-41bf-a471-457f30584a55" providerId="ADAL" clId="{3BB2782F-8DE5-49ED-96DA-100013051E44}" dt="2023-05-18T20:25:11.094" v="681" actId="21"/>
          <ac:picMkLst>
            <pc:docMk/>
            <pc:sldMk cId="2292372397" sldId="280"/>
            <ac:picMk id="16" creationId="{AEB9F1A5-4430-1FEA-9DDA-859024326026}"/>
          </ac:picMkLst>
        </pc:picChg>
        <pc:picChg chg="add del mod">
          <ac:chgData name="Priyanka Attada" userId="eba98f6d-045c-41bf-a471-457f30584a55" providerId="ADAL" clId="{3BB2782F-8DE5-49ED-96DA-100013051E44}" dt="2023-05-18T20:25:11.094" v="681" actId="21"/>
          <ac:picMkLst>
            <pc:docMk/>
            <pc:sldMk cId="2292372397" sldId="280"/>
            <ac:picMk id="22" creationId="{94E9A309-130D-0E49-1E87-4F6A0B0E570E}"/>
          </ac:picMkLst>
        </pc:picChg>
        <pc:picChg chg="add del mod">
          <ac:chgData name="Priyanka Attada" userId="eba98f6d-045c-41bf-a471-457f30584a55" providerId="ADAL" clId="{3BB2782F-8DE5-49ED-96DA-100013051E44}" dt="2023-05-18T20:25:11.094" v="681" actId="21"/>
          <ac:picMkLst>
            <pc:docMk/>
            <pc:sldMk cId="2292372397" sldId="280"/>
            <ac:picMk id="31" creationId="{CAD8E433-0BBB-E84E-1CB0-C4527E55EBAB}"/>
          </ac:picMkLst>
        </pc:picChg>
        <pc:cxnChg chg="add del mod">
          <ac:chgData name="Priyanka Attada" userId="eba98f6d-045c-41bf-a471-457f30584a55" providerId="ADAL" clId="{3BB2782F-8DE5-49ED-96DA-100013051E44}" dt="2023-05-18T20:25:11.094" v="681" actId="21"/>
          <ac:cxnSpMkLst>
            <pc:docMk/>
            <pc:sldMk cId="2292372397" sldId="280"/>
            <ac:cxnSpMk id="11" creationId="{EDD28B20-3C0B-487A-EF54-26A0255E42B1}"/>
          </ac:cxnSpMkLst>
        </pc:cxnChg>
        <pc:cxnChg chg="add del mod">
          <ac:chgData name="Priyanka Attada" userId="eba98f6d-045c-41bf-a471-457f30584a55" providerId="ADAL" clId="{3BB2782F-8DE5-49ED-96DA-100013051E44}" dt="2023-05-18T20:25:11.094" v="681" actId="21"/>
          <ac:cxnSpMkLst>
            <pc:docMk/>
            <pc:sldMk cId="2292372397" sldId="280"/>
            <ac:cxnSpMk id="30" creationId="{2E364F05-7B12-A07D-68C1-317DD1A082C3}"/>
          </ac:cxnSpMkLst>
        </pc:cxnChg>
      </pc:sldChg>
      <pc:sldChg chg="del">
        <pc:chgData name="Priyanka Attada" userId="eba98f6d-045c-41bf-a471-457f30584a55" providerId="ADAL" clId="{3BB2782F-8DE5-49ED-96DA-100013051E44}" dt="2023-05-18T15:25:13.740" v="27" actId="2696"/>
        <pc:sldMkLst>
          <pc:docMk/>
          <pc:sldMk cId="2013537372" sldId="281"/>
        </pc:sldMkLst>
      </pc:sldChg>
      <pc:sldChg chg="modSp mod">
        <pc:chgData name="Priyanka Attada" userId="eba98f6d-045c-41bf-a471-457f30584a55" providerId="ADAL" clId="{3BB2782F-8DE5-49ED-96DA-100013051E44}" dt="2023-05-18T21:22:01.458" v="1539" actId="1582"/>
        <pc:sldMkLst>
          <pc:docMk/>
          <pc:sldMk cId="51525704" sldId="284"/>
        </pc:sldMkLst>
        <pc:spChg chg="mod">
          <ac:chgData name="Priyanka Attada" userId="eba98f6d-045c-41bf-a471-457f30584a55" providerId="ADAL" clId="{3BB2782F-8DE5-49ED-96DA-100013051E44}" dt="2023-05-18T21:22:01.458" v="1539" actId="1582"/>
          <ac:spMkLst>
            <pc:docMk/>
            <pc:sldMk cId="51525704" sldId="284"/>
            <ac:spMk id="4" creationId="{4FD279D9-8F75-7A2D-B483-FA19D0AEE46C}"/>
          </ac:spMkLst>
        </pc:spChg>
        <pc:spChg chg="mod">
          <ac:chgData name="Priyanka Attada" userId="eba98f6d-045c-41bf-a471-457f30584a55" providerId="ADAL" clId="{3BB2782F-8DE5-49ED-96DA-100013051E44}" dt="2023-05-18T21:21:57.956" v="1538" actId="1582"/>
          <ac:spMkLst>
            <pc:docMk/>
            <pc:sldMk cId="51525704" sldId="284"/>
            <ac:spMk id="5" creationId="{9F5313A6-268F-1205-ABD5-9BDD4A257CCA}"/>
          </ac:spMkLst>
        </pc:spChg>
        <pc:spChg chg="mod">
          <ac:chgData name="Priyanka Attada" userId="eba98f6d-045c-41bf-a471-457f30584a55" providerId="ADAL" clId="{3BB2782F-8DE5-49ED-96DA-100013051E44}" dt="2023-05-18T21:21:53.993" v="1537" actId="1582"/>
          <ac:spMkLst>
            <pc:docMk/>
            <pc:sldMk cId="51525704" sldId="284"/>
            <ac:spMk id="6" creationId="{4C2B940B-118D-5883-1EC3-649143542773}"/>
          </ac:spMkLst>
        </pc:spChg>
        <pc:spChg chg="mod">
          <ac:chgData name="Priyanka Attada" userId="eba98f6d-045c-41bf-a471-457f30584a55" providerId="ADAL" clId="{3BB2782F-8DE5-49ED-96DA-100013051E44}" dt="2023-05-18T21:21:40.515" v="1536" actId="2711"/>
          <ac:spMkLst>
            <pc:docMk/>
            <pc:sldMk cId="51525704" sldId="284"/>
            <ac:spMk id="7" creationId="{09EFB5CB-F4D9-7B24-FFBA-2B94C1ED7871}"/>
          </ac:spMkLst>
        </pc:spChg>
      </pc:sldChg>
      <pc:sldChg chg="modSp mod">
        <pc:chgData name="Priyanka Attada" userId="eba98f6d-045c-41bf-a471-457f30584a55" providerId="ADAL" clId="{3BB2782F-8DE5-49ED-96DA-100013051E44}" dt="2023-05-18T21:24:11.460" v="1545" actId="122"/>
        <pc:sldMkLst>
          <pc:docMk/>
          <pc:sldMk cId="4051102300" sldId="285"/>
        </pc:sldMkLst>
        <pc:spChg chg="mod">
          <ac:chgData name="Priyanka Attada" userId="eba98f6d-045c-41bf-a471-457f30584a55" providerId="ADAL" clId="{3BB2782F-8DE5-49ED-96DA-100013051E44}" dt="2023-05-18T21:24:11.460" v="1545" actId="122"/>
          <ac:spMkLst>
            <pc:docMk/>
            <pc:sldMk cId="4051102300" sldId="285"/>
            <ac:spMk id="6" creationId="{AF4FA47A-67BE-5D0A-580F-44AB3A44F4CD}"/>
          </ac:spMkLst>
        </pc:spChg>
        <pc:spChg chg="mod">
          <ac:chgData name="Priyanka Attada" userId="eba98f6d-045c-41bf-a471-457f30584a55" providerId="ADAL" clId="{3BB2782F-8DE5-49ED-96DA-100013051E44}" dt="2023-05-18T21:13:29.962" v="1473" actId="1582"/>
          <ac:spMkLst>
            <pc:docMk/>
            <pc:sldMk cId="4051102300" sldId="285"/>
            <ac:spMk id="24" creationId="{D37041C2-F121-5417-871F-3F7E4A0C2048}"/>
          </ac:spMkLst>
        </pc:spChg>
        <pc:spChg chg="mod">
          <ac:chgData name="Priyanka Attada" userId="eba98f6d-045c-41bf-a471-457f30584a55" providerId="ADAL" clId="{3BB2782F-8DE5-49ED-96DA-100013051E44}" dt="2023-05-18T21:13:34.389" v="1474" actId="1582"/>
          <ac:spMkLst>
            <pc:docMk/>
            <pc:sldMk cId="4051102300" sldId="285"/>
            <ac:spMk id="25" creationId="{96BA9C6D-B686-A607-5A78-B595E5F2E006}"/>
          </ac:spMkLst>
        </pc:spChg>
        <pc:spChg chg="mod">
          <ac:chgData name="Priyanka Attada" userId="eba98f6d-045c-41bf-a471-457f30584a55" providerId="ADAL" clId="{3BB2782F-8DE5-49ED-96DA-100013051E44}" dt="2023-05-18T21:13:51.450" v="1478" actId="1582"/>
          <ac:spMkLst>
            <pc:docMk/>
            <pc:sldMk cId="4051102300" sldId="285"/>
            <ac:spMk id="26" creationId="{98597B97-F6CC-2D3B-ED9C-E385A36A725F}"/>
          </ac:spMkLst>
        </pc:spChg>
        <pc:spChg chg="mod">
          <ac:chgData name="Priyanka Attada" userId="eba98f6d-045c-41bf-a471-457f30584a55" providerId="ADAL" clId="{3BB2782F-8DE5-49ED-96DA-100013051E44}" dt="2023-05-18T21:13:46.507" v="1477" actId="1582"/>
          <ac:spMkLst>
            <pc:docMk/>
            <pc:sldMk cId="4051102300" sldId="285"/>
            <ac:spMk id="27" creationId="{CCD3D93B-B989-EF25-19D0-D95524AF808B}"/>
          </ac:spMkLst>
        </pc:spChg>
        <pc:spChg chg="mod">
          <ac:chgData name="Priyanka Attada" userId="eba98f6d-045c-41bf-a471-457f30584a55" providerId="ADAL" clId="{3BB2782F-8DE5-49ED-96DA-100013051E44}" dt="2023-05-18T21:13:42.901" v="1476" actId="1582"/>
          <ac:spMkLst>
            <pc:docMk/>
            <pc:sldMk cId="4051102300" sldId="285"/>
            <ac:spMk id="28" creationId="{9488D12C-1ADD-BD17-B2CC-FB6F2E9B2C16}"/>
          </ac:spMkLst>
        </pc:spChg>
        <pc:spChg chg="mod">
          <ac:chgData name="Priyanka Attada" userId="eba98f6d-045c-41bf-a471-457f30584a55" providerId="ADAL" clId="{3BB2782F-8DE5-49ED-96DA-100013051E44}" dt="2023-05-18T21:13:38.880" v="1475" actId="1582"/>
          <ac:spMkLst>
            <pc:docMk/>
            <pc:sldMk cId="4051102300" sldId="285"/>
            <ac:spMk id="29" creationId="{1990448E-EA62-4321-16E6-FAE0B0AF728B}"/>
          </ac:spMkLst>
        </pc:spChg>
        <pc:spChg chg="mod">
          <ac:chgData name="Priyanka Attada" userId="eba98f6d-045c-41bf-a471-457f30584a55" providerId="ADAL" clId="{3BB2782F-8DE5-49ED-96DA-100013051E44}" dt="2023-05-18T21:17:25.437" v="1493" actId="113"/>
          <ac:spMkLst>
            <pc:docMk/>
            <pc:sldMk cId="4051102300" sldId="285"/>
            <ac:spMk id="37" creationId="{A4112E44-EED2-D1BE-0FD2-E10989F215BE}"/>
          </ac:spMkLst>
        </pc:spChg>
        <pc:picChg chg="mod">
          <ac:chgData name="Priyanka Attada" userId="eba98f6d-045c-41bf-a471-457f30584a55" providerId="ADAL" clId="{3BB2782F-8DE5-49ED-96DA-100013051E44}" dt="2023-05-18T21:13:58.098" v="1479" actId="1582"/>
          <ac:picMkLst>
            <pc:docMk/>
            <pc:sldMk cId="4051102300" sldId="285"/>
            <ac:picMk id="30" creationId="{4677345E-C343-4E24-844B-EEA2222F6F43}"/>
          </ac:picMkLst>
        </pc:picChg>
      </pc:sldChg>
      <pc:sldChg chg="modSp mod">
        <pc:chgData name="Priyanka Attada" userId="eba98f6d-045c-41bf-a471-457f30584a55" providerId="ADAL" clId="{3BB2782F-8DE5-49ED-96DA-100013051E44}" dt="2023-05-18T21:24:19.939" v="1546" actId="122"/>
        <pc:sldMkLst>
          <pc:docMk/>
          <pc:sldMk cId="838711657" sldId="286"/>
        </pc:sldMkLst>
        <pc:spChg chg="mod">
          <ac:chgData name="Priyanka Attada" userId="eba98f6d-045c-41bf-a471-457f30584a55" providerId="ADAL" clId="{3BB2782F-8DE5-49ED-96DA-100013051E44}" dt="2023-05-18T21:24:19.939" v="1546" actId="122"/>
          <ac:spMkLst>
            <pc:docMk/>
            <pc:sldMk cId="838711657" sldId="286"/>
            <ac:spMk id="4" creationId="{850EA2F1-93C3-1758-4C43-79B5AEB0AC43}"/>
          </ac:spMkLst>
        </pc:spChg>
        <pc:spChg chg="mod">
          <ac:chgData name="Priyanka Attada" userId="eba98f6d-045c-41bf-a471-457f30584a55" providerId="ADAL" clId="{3BB2782F-8DE5-49ED-96DA-100013051E44}" dt="2023-05-18T21:17:57.297" v="1499" actId="1076"/>
          <ac:spMkLst>
            <pc:docMk/>
            <pc:sldMk cId="838711657" sldId="286"/>
            <ac:spMk id="6" creationId="{99350BBE-2BC3-B69D-BF22-DD51BFF0DE8F}"/>
          </ac:spMkLst>
        </pc:spChg>
        <pc:spChg chg="mod">
          <ac:chgData name="Priyanka Attada" userId="eba98f6d-045c-41bf-a471-457f30584a55" providerId="ADAL" clId="{3BB2782F-8DE5-49ED-96DA-100013051E44}" dt="2023-05-18T21:18:08.745" v="1501" actId="403"/>
          <ac:spMkLst>
            <pc:docMk/>
            <pc:sldMk cId="838711657" sldId="286"/>
            <ac:spMk id="15" creationId="{3E424FE5-9860-6845-0D8C-FB1C8DC0128F}"/>
          </ac:spMkLst>
        </pc:spChg>
        <pc:picChg chg="mod">
          <ac:chgData name="Priyanka Attada" userId="eba98f6d-045c-41bf-a471-457f30584a55" providerId="ADAL" clId="{3BB2782F-8DE5-49ED-96DA-100013051E44}" dt="2023-05-18T21:18:19.171" v="1503" actId="1076"/>
          <ac:picMkLst>
            <pc:docMk/>
            <pc:sldMk cId="838711657" sldId="286"/>
            <ac:picMk id="7" creationId="{AF99F2F2-D91C-840D-1DF5-B04B9A4D118A}"/>
          </ac:picMkLst>
        </pc:picChg>
        <pc:picChg chg="mod">
          <ac:chgData name="Priyanka Attada" userId="eba98f6d-045c-41bf-a471-457f30584a55" providerId="ADAL" clId="{3BB2782F-8DE5-49ED-96DA-100013051E44}" dt="2023-05-18T21:18:19.171" v="1503" actId="1076"/>
          <ac:picMkLst>
            <pc:docMk/>
            <pc:sldMk cId="838711657" sldId="286"/>
            <ac:picMk id="11" creationId="{12103B58-2F3D-81F2-6294-D047B03FC5D3}"/>
          </ac:picMkLst>
        </pc:picChg>
      </pc:sldChg>
      <pc:sldChg chg="addSp delSp modSp add mod">
        <pc:chgData name="Priyanka Attada" userId="eba98f6d-045c-41bf-a471-457f30584a55" providerId="ADAL" clId="{3BB2782F-8DE5-49ED-96DA-100013051E44}" dt="2023-05-18T21:33:10.540" v="1668" actId="14100"/>
        <pc:sldMkLst>
          <pc:docMk/>
          <pc:sldMk cId="3272251779" sldId="287"/>
        </pc:sldMkLst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3" creationId="{4C71B5E4-F0CD-8DDA-CF22-4B029FF479DA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5" creationId="{8E966744-3A26-5026-C021-F4A24BD340AC}"/>
          </ac:spMkLst>
        </pc:spChg>
        <pc:spChg chg="add del mod">
          <ac:chgData name="Priyanka Attada" userId="eba98f6d-045c-41bf-a471-457f30584a55" providerId="ADAL" clId="{3BB2782F-8DE5-49ED-96DA-100013051E44}" dt="2023-05-18T20:24:39.286" v="677" actId="478"/>
          <ac:spMkLst>
            <pc:docMk/>
            <pc:sldMk cId="3272251779" sldId="287"/>
            <ac:spMk id="6" creationId="{3CF19AC5-B00D-8CC1-198F-5A92230C20EB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7" creationId="{ACA1EA27-DA1E-F369-8D17-AEFE29CACDB0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9" creationId="{A3E656FA-750B-AF4E-D3BA-BCAB86499138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11" creationId="{9304BF12-F91B-0440-5E21-284E22F79563}"/>
          </ac:spMkLst>
        </pc:spChg>
        <pc:spChg chg="add del mod">
          <ac:chgData name="Priyanka Attada" userId="eba98f6d-045c-41bf-a471-457f30584a55" providerId="ADAL" clId="{3BB2782F-8DE5-49ED-96DA-100013051E44}" dt="2023-05-18T20:57:14.782" v="1012" actId="478"/>
          <ac:spMkLst>
            <pc:docMk/>
            <pc:sldMk cId="3272251779" sldId="287"/>
            <ac:spMk id="12" creationId="{270F933C-990E-87E8-E0D3-AEA9F03B3FE4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14" creationId="{61F5D713-28CE-1D06-4E08-724F44AD8150}"/>
          </ac:spMkLst>
        </pc:spChg>
        <pc:spChg chg="del">
          <ac:chgData name="Priyanka Attada" userId="eba98f6d-045c-41bf-a471-457f30584a55" providerId="ADAL" clId="{3BB2782F-8DE5-49ED-96DA-100013051E44}" dt="2023-05-18T20:24:24.940" v="675" actId="478"/>
          <ac:spMkLst>
            <pc:docMk/>
            <pc:sldMk cId="3272251779" sldId="287"/>
            <ac:spMk id="15" creationId="{50F4E843-65AF-C3C8-3F6D-64D667908270}"/>
          </ac:spMkLst>
        </pc:spChg>
        <pc:spChg chg="add mod">
          <ac:chgData name="Priyanka Attada" userId="eba98f6d-045c-41bf-a471-457f30584a55" providerId="ADAL" clId="{3BB2782F-8DE5-49ED-96DA-100013051E44}" dt="2023-05-18T21:15:38.854" v="1488" actId="1582"/>
          <ac:spMkLst>
            <pc:docMk/>
            <pc:sldMk cId="3272251779" sldId="287"/>
            <ac:spMk id="18" creationId="{0B8DB1CC-246D-2B7A-E36E-33D08280351C}"/>
          </ac:spMkLst>
        </pc:spChg>
        <pc:spChg chg="add mod">
          <ac:chgData name="Priyanka Attada" userId="eba98f6d-045c-41bf-a471-457f30584a55" providerId="ADAL" clId="{3BB2782F-8DE5-49ED-96DA-100013051E44}" dt="2023-05-18T21:15:18.852" v="1486" actId="1582"/>
          <ac:spMkLst>
            <pc:docMk/>
            <pc:sldMk cId="3272251779" sldId="287"/>
            <ac:spMk id="20" creationId="{83FF25D0-E778-44BA-2314-9024CE14656B}"/>
          </ac:spMkLst>
        </pc:spChg>
        <pc:spChg chg="add mod">
          <ac:chgData name="Priyanka Attada" userId="eba98f6d-045c-41bf-a471-457f30584a55" providerId="ADAL" clId="{3BB2782F-8DE5-49ED-96DA-100013051E44}" dt="2023-05-18T21:15:38.854" v="1488" actId="1582"/>
          <ac:spMkLst>
            <pc:docMk/>
            <pc:sldMk cId="3272251779" sldId="287"/>
            <ac:spMk id="22" creationId="{2695B4C3-FCD0-D8A4-1128-D200E4871929}"/>
          </ac:spMkLst>
        </pc:spChg>
        <pc:spChg chg="add mod">
          <ac:chgData name="Priyanka Attada" userId="eba98f6d-045c-41bf-a471-457f30584a55" providerId="ADAL" clId="{3BB2782F-8DE5-49ED-96DA-100013051E44}" dt="2023-05-18T21:15:18.852" v="1486" actId="1582"/>
          <ac:spMkLst>
            <pc:docMk/>
            <pc:sldMk cId="3272251779" sldId="287"/>
            <ac:spMk id="23" creationId="{E0216366-9F0A-7CEA-E51E-913F00127EBB}"/>
          </ac:spMkLst>
        </pc:spChg>
        <pc:spChg chg="add mod">
          <ac:chgData name="Priyanka Attada" userId="eba98f6d-045c-41bf-a471-457f30584a55" providerId="ADAL" clId="{3BB2782F-8DE5-49ED-96DA-100013051E44}" dt="2023-05-18T20:59:18.600" v="1087" actId="1036"/>
          <ac:spMkLst>
            <pc:docMk/>
            <pc:sldMk cId="3272251779" sldId="287"/>
            <ac:spMk id="24" creationId="{F2094D17-957A-9D4D-55B4-3AEDE9623CD7}"/>
          </ac:spMkLst>
        </pc:spChg>
        <pc:spChg chg="add mod">
          <ac:chgData name="Priyanka Attada" userId="eba98f6d-045c-41bf-a471-457f30584a55" providerId="ADAL" clId="{3BB2782F-8DE5-49ED-96DA-100013051E44}" dt="2023-05-18T20:24:26.140" v="676"/>
          <ac:spMkLst>
            <pc:docMk/>
            <pc:sldMk cId="3272251779" sldId="287"/>
            <ac:spMk id="25" creationId="{2C35E7D7-DCB1-BA16-DB9E-2CEC8E20DD3C}"/>
          </ac:spMkLst>
        </pc:spChg>
        <pc:spChg chg="add mod">
          <ac:chgData name="Priyanka Attada" userId="eba98f6d-045c-41bf-a471-457f30584a55" providerId="ADAL" clId="{3BB2782F-8DE5-49ED-96DA-100013051E44}" dt="2023-05-18T21:29:51.004" v="1559" actId="14100"/>
          <ac:spMkLst>
            <pc:docMk/>
            <pc:sldMk cId="3272251779" sldId="287"/>
            <ac:spMk id="27" creationId="{644F08DB-8F76-1ABA-00BB-41F2F4269B59}"/>
          </ac:spMkLst>
        </pc:spChg>
        <pc:spChg chg="add del">
          <ac:chgData name="Priyanka Attada" userId="eba98f6d-045c-41bf-a471-457f30584a55" providerId="ADAL" clId="{3BB2782F-8DE5-49ED-96DA-100013051E44}" dt="2023-05-18T20:56:40.503" v="985" actId="22"/>
          <ac:spMkLst>
            <pc:docMk/>
            <pc:sldMk cId="3272251779" sldId="287"/>
            <ac:spMk id="30" creationId="{65434967-D943-4614-90CD-3A3376EBC5A2}"/>
          </ac:spMkLst>
        </pc:spChg>
        <pc:spChg chg="add mod">
          <ac:chgData name="Priyanka Attada" userId="eba98f6d-045c-41bf-a471-457f30584a55" providerId="ADAL" clId="{3BB2782F-8DE5-49ED-96DA-100013051E44}" dt="2023-05-18T20:58:40.194" v="1031" actId="20577"/>
          <ac:spMkLst>
            <pc:docMk/>
            <pc:sldMk cId="3272251779" sldId="287"/>
            <ac:spMk id="31" creationId="{0B2800BF-299B-1C48-096D-F66D7E8A3733}"/>
          </ac:spMkLst>
        </pc:spChg>
        <pc:spChg chg="add mod">
          <ac:chgData name="Priyanka Attada" userId="eba98f6d-045c-41bf-a471-457f30584a55" providerId="ADAL" clId="{3BB2782F-8DE5-49ED-96DA-100013051E44}" dt="2023-05-18T21:25:46.098" v="1549" actId="1076"/>
          <ac:spMkLst>
            <pc:docMk/>
            <pc:sldMk cId="3272251779" sldId="287"/>
            <ac:spMk id="32" creationId="{675ACA66-5568-FAD7-E319-F2B1A4FD1EAC}"/>
          </ac:spMkLst>
        </pc:spChg>
        <pc:spChg chg="add mod">
          <ac:chgData name="Priyanka Attada" userId="eba98f6d-045c-41bf-a471-457f30584a55" providerId="ADAL" clId="{3BB2782F-8DE5-49ED-96DA-100013051E44}" dt="2023-05-18T21:32:50.366" v="1663" actId="1076"/>
          <ac:spMkLst>
            <pc:docMk/>
            <pc:sldMk cId="3272251779" sldId="287"/>
            <ac:spMk id="33" creationId="{7ED6A0E0-32C1-6C61-A25F-457F0ED8FA51}"/>
          </ac:spMkLst>
        </pc:spChg>
        <pc:spChg chg="add mod">
          <ac:chgData name="Priyanka Attada" userId="eba98f6d-045c-41bf-a471-457f30584a55" providerId="ADAL" clId="{3BB2782F-8DE5-49ED-96DA-100013051E44}" dt="2023-05-18T21:33:02.160" v="1666" actId="1076"/>
          <ac:spMkLst>
            <pc:docMk/>
            <pc:sldMk cId="3272251779" sldId="287"/>
            <ac:spMk id="34" creationId="{D8268AD0-606A-8808-CDC4-F1CB21441BC4}"/>
          </ac:spMkLst>
        </pc:spChg>
        <pc:picChg chg="del">
          <ac:chgData name="Priyanka Attada" userId="eba98f6d-045c-41bf-a471-457f30584a55" providerId="ADAL" clId="{3BB2782F-8DE5-49ED-96DA-100013051E44}" dt="2023-05-18T20:24:24.940" v="675" actId="478"/>
          <ac:picMkLst>
            <pc:docMk/>
            <pc:sldMk cId="3272251779" sldId="287"/>
            <ac:picMk id="2" creationId="{A03208E9-E158-969F-F5E6-A59AE95DB156}"/>
          </ac:picMkLst>
        </pc:picChg>
        <pc:picChg chg="del">
          <ac:chgData name="Priyanka Attada" userId="eba98f6d-045c-41bf-a471-457f30584a55" providerId="ADAL" clId="{3BB2782F-8DE5-49ED-96DA-100013051E44}" dt="2023-05-18T20:24:24.940" v="675" actId="478"/>
          <ac:picMkLst>
            <pc:docMk/>
            <pc:sldMk cId="3272251779" sldId="287"/>
            <ac:picMk id="8" creationId="{E243E298-4561-FCB2-4127-DF529670D180}"/>
          </ac:picMkLst>
        </pc:picChg>
        <pc:picChg chg="del">
          <ac:chgData name="Priyanka Attada" userId="eba98f6d-045c-41bf-a471-457f30584a55" providerId="ADAL" clId="{3BB2782F-8DE5-49ED-96DA-100013051E44}" dt="2023-05-18T20:24:24.940" v="675" actId="478"/>
          <ac:picMkLst>
            <pc:docMk/>
            <pc:sldMk cId="3272251779" sldId="287"/>
            <ac:picMk id="10" creationId="{490B76AE-F61C-39E5-502E-F2AE9BB90CB1}"/>
          </ac:picMkLst>
        </pc:picChg>
        <pc:picChg chg="add mod">
          <ac:chgData name="Priyanka Attada" userId="eba98f6d-045c-41bf-a471-457f30584a55" providerId="ADAL" clId="{3BB2782F-8DE5-49ED-96DA-100013051E44}" dt="2023-05-18T21:14:28.208" v="1481" actId="1582"/>
          <ac:picMkLst>
            <pc:docMk/>
            <pc:sldMk cId="3272251779" sldId="287"/>
            <ac:picMk id="16" creationId="{493DB980-B38D-505E-E5C3-61169B68EAA1}"/>
          </ac:picMkLst>
        </pc:picChg>
        <pc:picChg chg="add mod">
          <ac:chgData name="Priyanka Attada" userId="eba98f6d-045c-41bf-a471-457f30584a55" providerId="ADAL" clId="{3BB2782F-8DE5-49ED-96DA-100013051E44}" dt="2023-05-18T21:14:28.208" v="1481" actId="1582"/>
          <ac:picMkLst>
            <pc:docMk/>
            <pc:sldMk cId="3272251779" sldId="287"/>
            <ac:picMk id="17" creationId="{99F65BFC-E885-4519-95C8-F2095E2A6BA3}"/>
          </ac:picMkLst>
        </pc:picChg>
        <pc:picChg chg="add mod">
          <ac:chgData name="Priyanka Attada" userId="eba98f6d-045c-41bf-a471-457f30584a55" providerId="ADAL" clId="{3BB2782F-8DE5-49ED-96DA-100013051E44}" dt="2023-05-18T20:59:18.600" v="1087" actId="1036"/>
          <ac:picMkLst>
            <pc:docMk/>
            <pc:sldMk cId="3272251779" sldId="287"/>
            <ac:picMk id="21" creationId="{7D595F82-64D6-E860-DFFE-8343D18CECA9}"/>
          </ac:picMkLst>
        </pc:picChg>
        <pc:picChg chg="add mod">
          <ac:chgData name="Priyanka Attada" userId="eba98f6d-045c-41bf-a471-457f30584a55" providerId="ADAL" clId="{3BB2782F-8DE5-49ED-96DA-100013051E44}" dt="2023-05-18T21:32:46.318" v="1662" actId="1076"/>
          <ac:picMkLst>
            <pc:docMk/>
            <pc:sldMk cId="3272251779" sldId="287"/>
            <ac:picMk id="26" creationId="{4D3469FB-8DCA-ADAC-E2BF-D42C9727A239}"/>
          </ac:picMkLst>
        </pc:picChg>
        <pc:picChg chg="add mod">
          <ac:chgData name="Priyanka Attada" userId="eba98f6d-045c-41bf-a471-457f30584a55" providerId="ADAL" clId="{3BB2782F-8DE5-49ED-96DA-100013051E44}" dt="2023-05-18T20:24:26.140" v="676"/>
          <ac:picMkLst>
            <pc:docMk/>
            <pc:sldMk cId="3272251779" sldId="287"/>
            <ac:picMk id="28" creationId="{6CDB0AD5-BD04-097B-8FE3-BF374A7BCABE}"/>
          </ac:picMkLst>
        </pc:picChg>
        <pc:cxnChg chg="del">
          <ac:chgData name="Priyanka Attada" userId="eba98f6d-045c-41bf-a471-457f30584a55" providerId="ADAL" clId="{3BB2782F-8DE5-49ED-96DA-100013051E44}" dt="2023-05-18T20:24:24.940" v="675" actId="478"/>
          <ac:cxnSpMkLst>
            <pc:docMk/>
            <pc:sldMk cId="3272251779" sldId="287"/>
            <ac:cxnSpMk id="13" creationId="{DEA94DDD-7E94-1DE6-87F9-E4F741F98FA0}"/>
          </ac:cxnSpMkLst>
        </pc:cxnChg>
        <pc:cxnChg chg="add mod">
          <ac:chgData name="Priyanka Attada" userId="eba98f6d-045c-41bf-a471-457f30584a55" providerId="ADAL" clId="{3BB2782F-8DE5-49ED-96DA-100013051E44}" dt="2023-05-18T20:59:18.600" v="1087" actId="1036"/>
          <ac:cxnSpMkLst>
            <pc:docMk/>
            <pc:sldMk cId="3272251779" sldId="287"/>
            <ac:cxnSpMk id="19" creationId="{48E532DD-6AB3-FC01-9711-076C1075F5F9}"/>
          </ac:cxnSpMkLst>
        </pc:cxnChg>
        <pc:cxnChg chg="add mod">
          <ac:chgData name="Priyanka Attada" userId="eba98f6d-045c-41bf-a471-457f30584a55" providerId="ADAL" clId="{3BB2782F-8DE5-49ED-96DA-100013051E44}" dt="2023-05-18T21:33:10.540" v="1668" actId="14100"/>
          <ac:cxnSpMkLst>
            <pc:docMk/>
            <pc:sldMk cId="3272251779" sldId="287"/>
            <ac:cxnSpMk id="36" creationId="{3D899206-F902-9CD7-18BC-30EBC03E9033}"/>
          </ac:cxnSpMkLst>
        </pc:cxnChg>
      </pc:sldChg>
      <pc:sldChg chg="addSp delSp modSp add mod">
        <pc:chgData name="Priyanka Attada" userId="eba98f6d-045c-41bf-a471-457f30584a55" providerId="ADAL" clId="{3BB2782F-8DE5-49ED-96DA-100013051E44}" dt="2023-05-18T21:29:57.764" v="1560" actId="14100"/>
        <pc:sldMkLst>
          <pc:docMk/>
          <pc:sldMk cId="878513249" sldId="288"/>
        </pc:sldMkLst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3" creationId="{4C71B5E4-F0CD-8DDA-CF22-4B029FF479DA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5" creationId="{8E966744-3A26-5026-C021-F4A24BD340AC}"/>
          </ac:spMkLst>
        </pc:spChg>
        <pc:spChg chg="add del mod">
          <ac:chgData name="Priyanka Attada" userId="eba98f6d-045c-41bf-a471-457f30584a55" providerId="ADAL" clId="{3BB2782F-8DE5-49ED-96DA-100013051E44}" dt="2023-05-18T20:25:20.556" v="684" actId="478"/>
          <ac:spMkLst>
            <pc:docMk/>
            <pc:sldMk cId="878513249" sldId="288"/>
            <ac:spMk id="6" creationId="{F9A70376-91C8-649D-2ADA-D54BC11AD3EC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7" creationId="{ACA1EA27-DA1E-F369-8D17-AEFE29CACDB0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9" creationId="{A3E656FA-750B-AF4E-D3BA-BCAB86499138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11" creationId="{9304BF12-F91B-0440-5E21-284E22F79563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14" creationId="{61F5D713-28CE-1D06-4E08-724F44AD8150}"/>
          </ac:spMkLst>
        </pc:spChg>
        <pc:spChg chg="del">
          <ac:chgData name="Priyanka Attada" userId="eba98f6d-045c-41bf-a471-457f30584a55" providerId="ADAL" clId="{3BB2782F-8DE5-49ED-96DA-100013051E44}" dt="2023-05-18T20:25:15.842" v="682" actId="478"/>
          <ac:spMkLst>
            <pc:docMk/>
            <pc:sldMk cId="878513249" sldId="288"/>
            <ac:spMk id="15" creationId="{50F4E843-65AF-C3C8-3F6D-64D667908270}"/>
          </ac:spMkLst>
        </pc:spChg>
        <pc:spChg chg="add del mod">
          <ac:chgData name="Priyanka Attada" userId="eba98f6d-045c-41bf-a471-457f30584a55" providerId="ADAL" clId="{3BB2782F-8DE5-49ED-96DA-100013051E44}" dt="2023-05-18T21:00:57.064" v="1144" actId="478"/>
          <ac:spMkLst>
            <pc:docMk/>
            <pc:sldMk cId="878513249" sldId="288"/>
            <ac:spMk id="16" creationId="{7E290BDB-AA48-AB73-BC3F-B3C06484724B}"/>
          </ac:spMkLst>
        </pc:spChg>
        <pc:spChg chg="add mod">
          <ac:chgData name="Priyanka Attada" userId="eba98f6d-045c-41bf-a471-457f30584a55" providerId="ADAL" clId="{3BB2782F-8DE5-49ED-96DA-100013051E44}" dt="2023-05-18T21:14:55.756" v="1483" actId="1582"/>
          <ac:spMkLst>
            <pc:docMk/>
            <pc:sldMk cId="878513249" sldId="288"/>
            <ac:spMk id="18" creationId="{1826286F-D1A3-9D9C-E1EF-A41C0D7433CD}"/>
          </ac:spMkLst>
        </pc:spChg>
        <pc:spChg chg="add mod">
          <ac:chgData name="Priyanka Attada" userId="eba98f6d-045c-41bf-a471-457f30584a55" providerId="ADAL" clId="{3BB2782F-8DE5-49ED-96DA-100013051E44}" dt="2023-05-18T21:15:05.741" v="1485" actId="1582"/>
          <ac:spMkLst>
            <pc:docMk/>
            <pc:sldMk cId="878513249" sldId="288"/>
            <ac:spMk id="20" creationId="{E0A573C8-542A-3012-E016-961137CF2048}"/>
          </ac:spMkLst>
        </pc:spChg>
        <pc:spChg chg="add mod">
          <ac:chgData name="Priyanka Attada" userId="eba98f6d-045c-41bf-a471-457f30584a55" providerId="ADAL" clId="{3BB2782F-8DE5-49ED-96DA-100013051E44}" dt="2023-05-18T21:14:43.667" v="1482" actId="1582"/>
          <ac:spMkLst>
            <pc:docMk/>
            <pc:sldMk cId="878513249" sldId="288"/>
            <ac:spMk id="21" creationId="{B33F6057-2C1D-C999-0744-F0336D7477C8}"/>
          </ac:spMkLst>
        </pc:spChg>
        <pc:spChg chg="add mod">
          <ac:chgData name="Priyanka Attada" userId="eba98f6d-045c-41bf-a471-457f30584a55" providerId="ADAL" clId="{3BB2782F-8DE5-49ED-96DA-100013051E44}" dt="2023-05-18T21:14:43.667" v="1482" actId="1582"/>
          <ac:spMkLst>
            <pc:docMk/>
            <pc:sldMk cId="878513249" sldId="288"/>
            <ac:spMk id="23" creationId="{63FBBE71-0843-419B-3594-B2A823181760}"/>
          </ac:spMkLst>
        </pc:spChg>
        <pc:spChg chg="add mod">
          <ac:chgData name="Priyanka Attada" userId="eba98f6d-045c-41bf-a471-457f30584a55" providerId="ADAL" clId="{3BB2782F-8DE5-49ED-96DA-100013051E44}" dt="2023-05-18T20:25:16.928" v="683"/>
          <ac:spMkLst>
            <pc:docMk/>
            <pc:sldMk cId="878513249" sldId="288"/>
            <ac:spMk id="24" creationId="{9EE39D8E-9269-928F-A522-4B3BD2A7A07A}"/>
          </ac:spMkLst>
        </pc:spChg>
        <pc:spChg chg="add mod">
          <ac:chgData name="Priyanka Attada" userId="eba98f6d-045c-41bf-a471-457f30584a55" providerId="ADAL" clId="{3BB2782F-8DE5-49ED-96DA-100013051E44}" dt="2023-05-18T20:25:16.928" v="683"/>
          <ac:spMkLst>
            <pc:docMk/>
            <pc:sldMk cId="878513249" sldId="288"/>
            <ac:spMk id="25" creationId="{E9A0A83C-097D-0B5F-E98E-43302C0B97AA}"/>
          </ac:spMkLst>
        </pc:spChg>
        <pc:spChg chg="add mod">
          <ac:chgData name="Priyanka Attada" userId="eba98f6d-045c-41bf-a471-457f30584a55" providerId="ADAL" clId="{3BB2782F-8DE5-49ED-96DA-100013051E44}" dt="2023-05-18T21:29:57.764" v="1560" actId="14100"/>
          <ac:spMkLst>
            <pc:docMk/>
            <pc:sldMk cId="878513249" sldId="288"/>
            <ac:spMk id="26" creationId="{A1B0190E-1373-346D-F77F-C317CB7657A5}"/>
          </ac:spMkLst>
        </pc:spChg>
        <pc:spChg chg="add mod">
          <ac:chgData name="Priyanka Attada" userId="eba98f6d-045c-41bf-a471-457f30584a55" providerId="ADAL" clId="{3BB2782F-8DE5-49ED-96DA-100013051E44}" dt="2023-05-18T21:03:14.292" v="1256" actId="1076"/>
          <ac:spMkLst>
            <pc:docMk/>
            <pc:sldMk cId="878513249" sldId="288"/>
            <ac:spMk id="27" creationId="{E4819713-1C54-4FFA-C4A9-75CE8957F06C}"/>
          </ac:spMkLst>
        </pc:spChg>
        <pc:spChg chg="add mod">
          <ac:chgData name="Priyanka Attada" userId="eba98f6d-045c-41bf-a471-457f30584a55" providerId="ADAL" clId="{3BB2782F-8DE5-49ED-96DA-100013051E44}" dt="2023-05-18T20:25:16.928" v="683"/>
          <ac:spMkLst>
            <pc:docMk/>
            <pc:sldMk cId="878513249" sldId="288"/>
            <ac:spMk id="28" creationId="{1E467803-9547-D111-A87F-1585D5150AE9}"/>
          </ac:spMkLst>
        </pc:spChg>
        <pc:spChg chg="add mod">
          <ac:chgData name="Priyanka Attada" userId="eba98f6d-045c-41bf-a471-457f30584a55" providerId="ADAL" clId="{3BB2782F-8DE5-49ED-96DA-100013051E44}" dt="2023-05-18T21:01:01.901" v="1145" actId="1076"/>
          <ac:spMkLst>
            <pc:docMk/>
            <pc:sldMk cId="878513249" sldId="288"/>
            <ac:spMk id="31" creationId="{D85FCCA0-EB1F-5BCC-FEC0-B249B6802770}"/>
          </ac:spMkLst>
        </pc:spChg>
        <pc:spChg chg="add mod">
          <ac:chgData name="Priyanka Attada" userId="eba98f6d-045c-41bf-a471-457f30584a55" providerId="ADAL" clId="{3BB2782F-8DE5-49ED-96DA-100013051E44}" dt="2023-05-18T21:04:54.350" v="1283" actId="207"/>
          <ac:spMkLst>
            <pc:docMk/>
            <pc:sldMk cId="878513249" sldId="288"/>
            <ac:spMk id="32" creationId="{2F4A20EA-8E67-89DE-D978-1D263E2351C6}"/>
          </ac:spMkLst>
        </pc:spChg>
        <pc:picChg chg="del">
          <ac:chgData name="Priyanka Attada" userId="eba98f6d-045c-41bf-a471-457f30584a55" providerId="ADAL" clId="{3BB2782F-8DE5-49ED-96DA-100013051E44}" dt="2023-05-18T20:25:15.842" v="682" actId="478"/>
          <ac:picMkLst>
            <pc:docMk/>
            <pc:sldMk cId="878513249" sldId="288"/>
            <ac:picMk id="2" creationId="{A03208E9-E158-969F-F5E6-A59AE95DB156}"/>
          </ac:picMkLst>
        </pc:picChg>
        <pc:picChg chg="del">
          <ac:chgData name="Priyanka Attada" userId="eba98f6d-045c-41bf-a471-457f30584a55" providerId="ADAL" clId="{3BB2782F-8DE5-49ED-96DA-100013051E44}" dt="2023-05-18T20:25:15.842" v="682" actId="478"/>
          <ac:picMkLst>
            <pc:docMk/>
            <pc:sldMk cId="878513249" sldId="288"/>
            <ac:picMk id="8" creationId="{E243E298-4561-FCB2-4127-DF529670D180}"/>
          </ac:picMkLst>
        </pc:picChg>
        <pc:picChg chg="del">
          <ac:chgData name="Priyanka Attada" userId="eba98f6d-045c-41bf-a471-457f30584a55" providerId="ADAL" clId="{3BB2782F-8DE5-49ED-96DA-100013051E44}" dt="2023-05-18T20:25:15.842" v="682" actId="478"/>
          <ac:picMkLst>
            <pc:docMk/>
            <pc:sldMk cId="878513249" sldId="288"/>
            <ac:picMk id="10" creationId="{490B76AE-F61C-39E5-502E-F2AE9BB90CB1}"/>
          </ac:picMkLst>
        </pc:picChg>
        <pc:picChg chg="add mod">
          <ac:chgData name="Priyanka Attada" userId="eba98f6d-045c-41bf-a471-457f30584a55" providerId="ADAL" clId="{3BB2782F-8DE5-49ED-96DA-100013051E44}" dt="2023-05-18T21:14:43.667" v="1482" actId="1582"/>
          <ac:picMkLst>
            <pc:docMk/>
            <pc:sldMk cId="878513249" sldId="288"/>
            <ac:picMk id="12" creationId="{9E97F254-39EC-C322-8FCD-5454D8D31464}"/>
          </ac:picMkLst>
        </pc:picChg>
        <pc:picChg chg="add mod">
          <ac:chgData name="Priyanka Attada" userId="eba98f6d-045c-41bf-a471-457f30584a55" providerId="ADAL" clId="{3BB2782F-8DE5-49ED-96DA-100013051E44}" dt="2023-05-18T21:03:06.320" v="1255" actId="1035"/>
          <ac:picMkLst>
            <pc:docMk/>
            <pc:sldMk cId="878513249" sldId="288"/>
            <ac:picMk id="17" creationId="{31F60E44-08E4-AB3D-503B-2FB9C4414469}"/>
          </ac:picMkLst>
        </pc:picChg>
        <pc:picChg chg="add mod">
          <ac:chgData name="Priyanka Attada" userId="eba98f6d-045c-41bf-a471-457f30584a55" providerId="ADAL" clId="{3BB2782F-8DE5-49ED-96DA-100013051E44}" dt="2023-05-18T21:14:43.667" v="1482" actId="1582"/>
          <ac:picMkLst>
            <pc:docMk/>
            <pc:sldMk cId="878513249" sldId="288"/>
            <ac:picMk id="22" creationId="{7586289B-B51E-A0E7-CBF2-F13E0CDD93FA}"/>
          </ac:picMkLst>
        </pc:picChg>
        <pc:picChg chg="add mod">
          <ac:chgData name="Priyanka Attada" userId="eba98f6d-045c-41bf-a471-457f30584a55" providerId="ADAL" clId="{3BB2782F-8DE5-49ED-96DA-100013051E44}" dt="2023-05-18T20:25:16.928" v="683"/>
          <ac:picMkLst>
            <pc:docMk/>
            <pc:sldMk cId="878513249" sldId="288"/>
            <ac:picMk id="30" creationId="{902CB394-E49F-3BB6-4DE8-0D54C3A714FD}"/>
          </ac:picMkLst>
        </pc:picChg>
        <pc:cxnChg chg="del">
          <ac:chgData name="Priyanka Attada" userId="eba98f6d-045c-41bf-a471-457f30584a55" providerId="ADAL" clId="{3BB2782F-8DE5-49ED-96DA-100013051E44}" dt="2023-05-18T20:25:15.842" v="682" actId="478"/>
          <ac:cxnSpMkLst>
            <pc:docMk/>
            <pc:sldMk cId="878513249" sldId="288"/>
            <ac:cxnSpMk id="13" creationId="{DEA94DDD-7E94-1DE6-87F9-E4F741F98FA0}"/>
          </ac:cxnSpMkLst>
        </pc:cxnChg>
        <pc:cxnChg chg="add mod">
          <ac:chgData name="Priyanka Attada" userId="eba98f6d-045c-41bf-a471-457f30584a55" providerId="ADAL" clId="{3BB2782F-8DE5-49ED-96DA-100013051E44}" dt="2023-05-18T21:03:06.320" v="1255" actId="1035"/>
          <ac:cxnSpMkLst>
            <pc:docMk/>
            <pc:sldMk cId="878513249" sldId="288"/>
            <ac:cxnSpMk id="19" creationId="{21DBE6AB-FFD9-7EE0-3461-69BE05949BB9}"/>
          </ac:cxnSpMkLst>
        </pc:cxnChg>
        <pc:cxnChg chg="add mod">
          <ac:chgData name="Priyanka Attada" userId="eba98f6d-045c-41bf-a471-457f30584a55" providerId="ADAL" clId="{3BB2782F-8DE5-49ED-96DA-100013051E44}" dt="2023-05-18T20:25:16.928" v="683"/>
          <ac:cxnSpMkLst>
            <pc:docMk/>
            <pc:sldMk cId="878513249" sldId="288"/>
            <ac:cxnSpMk id="29" creationId="{DDFF7D5C-D673-CF20-66D0-EA3954A31B30}"/>
          </ac:cxnSpMkLst>
        </pc:cxnChg>
      </pc:sldChg>
      <pc:sldChg chg="addSp modSp mod">
        <pc:chgData name="Priyanka Attada" userId="eba98f6d-045c-41bf-a471-457f30584a55" providerId="ADAL" clId="{3BB2782F-8DE5-49ED-96DA-100013051E44}" dt="2023-05-19T15:21:31.638" v="2158" actId="120"/>
        <pc:sldMkLst>
          <pc:docMk/>
          <pc:sldMk cId="3831987914" sldId="296"/>
        </pc:sldMkLst>
        <pc:spChg chg="mod">
          <ac:chgData name="Priyanka Attada" userId="eba98f6d-045c-41bf-a471-457f30584a55" providerId="ADAL" clId="{3BB2782F-8DE5-49ED-96DA-100013051E44}" dt="2023-05-19T11:50:54.045" v="2143" actId="20577"/>
          <ac:spMkLst>
            <pc:docMk/>
            <pc:sldMk cId="3831987914" sldId="296"/>
            <ac:spMk id="4" creationId="{850EA2F1-93C3-1758-4C43-79B5AEB0AC43}"/>
          </ac:spMkLst>
        </pc:spChg>
        <pc:spChg chg="mod">
          <ac:chgData name="Priyanka Attada" userId="eba98f6d-045c-41bf-a471-457f30584a55" providerId="ADAL" clId="{3BB2782F-8DE5-49ED-96DA-100013051E44}" dt="2023-05-19T11:42:16.939" v="1804" actId="20577"/>
          <ac:spMkLst>
            <pc:docMk/>
            <pc:sldMk cId="3831987914" sldId="296"/>
            <ac:spMk id="9" creationId="{48F272D9-6DC4-8F38-A8D6-E4ACE255C382}"/>
          </ac:spMkLst>
        </pc:spChg>
        <pc:spChg chg="add mod">
          <ac:chgData name="Priyanka Attada" userId="eba98f6d-045c-41bf-a471-457f30584a55" providerId="ADAL" clId="{3BB2782F-8DE5-49ED-96DA-100013051E44}" dt="2023-05-19T15:13:50.902" v="2154" actId="1035"/>
          <ac:spMkLst>
            <pc:docMk/>
            <pc:sldMk cId="3831987914" sldId="296"/>
            <ac:spMk id="10" creationId="{DDF25D59-1843-9A7F-1630-B585C3AEB3F4}"/>
          </ac:spMkLst>
        </pc:spChg>
        <pc:spChg chg="add mod">
          <ac:chgData name="Priyanka Attada" userId="eba98f6d-045c-41bf-a471-457f30584a55" providerId="ADAL" clId="{3BB2782F-8DE5-49ED-96DA-100013051E44}" dt="2023-05-19T11:44:00.931" v="1813" actId="14100"/>
          <ac:spMkLst>
            <pc:docMk/>
            <pc:sldMk cId="3831987914" sldId="296"/>
            <ac:spMk id="11" creationId="{7ABEBADC-6EC3-AE82-E5FA-788600E99A6A}"/>
          </ac:spMkLst>
        </pc:spChg>
        <pc:spChg chg="add mod">
          <ac:chgData name="Priyanka Attada" userId="eba98f6d-045c-41bf-a471-457f30584a55" providerId="ADAL" clId="{3BB2782F-8DE5-49ED-96DA-100013051E44}" dt="2023-05-19T11:50:05.825" v="2132" actId="1076"/>
          <ac:spMkLst>
            <pc:docMk/>
            <pc:sldMk cId="3831987914" sldId="296"/>
            <ac:spMk id="12" creationId="{BD2561BA-B920-8AF8-4ABB-878503F972B1}"/>
          </ac:spMkLst>
        </pc:spChg>
        <pc:spChg chg="add">
          <ac:chgData name="Priyanka Attada" userId="eba98f6d-045c-41bf-a471-457f30584a55" providerId="ADAL" clId="{3BB2782F-8DE5-49ED-96DA-100013051E44}" dt="2023-05-19T11:49:55.156" v="2131" actId="11529"/>
          <ac:spMkLst>
            <pc:docMk/>
            <pc:sldMk cId="3831987914" sldId="296"/>
            <ac:spMk id="13" creationId="{43029FC3-DD00-4184-4918-772F82E637CE}"/>
          </ac:spMkLst>
        </pc:spChg>
        <pc:spChg chg="mod">
          <ac:chgData name="Priyanka Attada" userId="eba98f6d-045c-41bf-a471-457f30584a55" providerId="ADAL" clId="{3BB2782F-8DE5-49ED-96DA-100013051E44}" dt="2023-05-19T15:21:31.638" v="2158" actId="120"/>
          <ac:spMkLst>
            <pc:docMk/>
            <pc:sldMk cId="3831987914" sldId="296"/>
            <ac:spMk id="15" creationId="{3E424FE5-9860-6845-0D8C-FB1C8DC0128F}"/>
          </ac:spMkLst>
        </pc:spChg>
        <pc:spChg chg="mod">
          <ac:chgData name="Priyanka Attada" userId="eba98f6d-045c-41bf-a471-457f30584a55" providerId="ADAL" clId="{3BB2782F-8DE5-49ED-96DA-100013051E44}" dt="2023-05-19T15:13:47.234" v="2152" actId="1035"/>
          <ac:spMkLst>
            <pc:docMk/>
            <pc:sldMk cId="3831987914" sldId="296"/>
            <ac:spMk id="16" creationId="{F4C47897-F6D5-1150-0508-29483FFB4912}"/>
          </ac:spMkLst>
        </pc:spChg>
        <pc:picChg chg="add mod">
          <ac:chgData name="Priyanka Attada" userId="eba98f6d-045c-41bf-a471-457f30584a55" providerId="ADAL" clId="{3BB2782F-8DE5-49ED-96DA-100013051E44}" dt="2023-05-19T11:42:50.248" v="1806" actId="1076"/>
          <ac:picMkLst>
            <pc:docMk/>
            <pc:sldMk cId="3831987914" sldId="296"/>
            <ac:picMk id="7" creationId="{40989238-97D5-8501-0F9F-E4AF85632633}"/>
          </ac:picMkLst>
        </pc:picChg>
        <pc:cxnChg chg="add mod">
          <ac:chgData name="Priyanka Attada" userId="eba98f6d-045c-41bf-a471-457f30584a55" providerId="ADAL" clId="{3BB2782F-8DE5-49ED-96DA-100013051E44}" dt="2023-05-19T15:14:11.144" v="2156" actId="208"/>
          <ac:cxnSpMkLst>
            <pc:docMk/>
            <pc:sldMk cId="3831987914" sldId="296"/>
            <ac:cxnSpMk id="17" creationId="{A43D4973-1FB3-86D9-D208-514B51D6504A}"/>
          </ac:cxnSpMkLst>
        </pc:cxnChg>
      </pc:sldChg>
      <pc:sldMasterChg chg="setBg">
        <pc:chgData name="Priyanka Attada" userId="eba98f6d-045c-41bf-a471-457f30584a55" providerId="ADAL" clId="{3BB2782F-8DE5-49ED-96DA-100013051E44}" dt="2023-05-18T20:23:34.111" v="671"/>
        <pc:sldMasterMkLst>
          <pc:docMk/>
          <pc:sldMasterMk cId="2167062911" sldId="2147484018"/>
        </pc:sldMasterMkLst>
      </pc:sldMasterChg>
    </pc:docChg>
  </pc:docChgLst>
  <pc:docChgLst>
    <pc:chgData name="Fumie NAKAMURA" userId="fa21fe59-267a-4116-98ca-6287ef5cad66" providerId="ADAL" clId="{E936D220-6F70-43FA-ACAD-EADCA97A1999}"/>
    <pc:docChg chg="undo custSel addSld delSld modSld sldOrd">
      <pc:chgData name="Fumie NAKAMURA" userId="fa21fe59-267a-4116-98ca-6287ef5cad66" providerId="ADAL" clId="{E936D220-6F70-43FA-ACAD-EADCA97A1999}" dt="2023-05-19T16:23:31.566" v="1043"/>
      <pc:docMkLst>
        <pc:docMk/>
      </pc:docMkLst>
      <pc:sldChg chg="modSp mod">
        <pc:chgData name="Fumie NAKAMURA" userId="fa21fe59-267a-4116-98ca-6287ef5cad66" providerId="ADAL" clId="{E936D220-6F70-43FA-ACAD-EADCA97A1999}" dt="2023-05-19T08:36:05.489" v="947" actId="20577"/>
        <pc:sldMkLst>
          <pc:docMk/>
          <pc:sldMk cId="2130504892" sldId="261"/>
        </pc:sldMkLst>
        <pc:spChg chg="mod">
          <ac:chgData name="Fumie NAKAMURA" userId="fa21fe59-267a-4116-98ca-6287ef5cad66" providerId="ADAL" clId="{E936D220-6F70-43FA-ACAD-EADCA97A1999}" dt="2023-05-18T08:34:41.151" v="0"/>
          <ac:spMkLst>
            <pc:docMk/>
            <pc:sldMk cId="2130504892" sldId="261"/>
            <ac:spMk id="3" creationId="{4C71B5E4-F0CD-8DDA-CF22-4B029FF479DA}"/>
          </ac:spMkLst>
        </pc:spChg>
        <pc:spChg chg="mod">
          <ac:chgData name="Fumie NAKAMURA" userId="fa21fe59-267a-4116-98ca-6287ef5cad66" providerId="ADAL" clId="{E936D220-6F70-43FA-ACAD-EADCA97A1999}" dt="2023-05-19T08:36:05.489" v="947" actId="20577"/>
          <ac:spMkLst>
            <pc:docMk/>
            <pc:sldMk cId="2130504892" sldId="261"/>
            <ac:spMk id="4" creationId="{5CAD3498-8275-809C-A11A-AE136B49599E}"/>
          </ac:spMkLst>
        </pc:spChg>
        <pc:spChg chg="mod">
          <ac:chgData name="Fumie NAKAMURA" userId="fa21fe59-267a-4116-98ca-6287ef5cad66" providerId="ADAL" clId="{E936D220-6F70-43FA-ACAD-EADCA97A1999}" dt="2023-05-19T08:31:16.205" v="926" actId="20577"/>
          <ac:spMkLst>
            <pc:docMk/>
            <pc:sldMk cId="2130504892" sldId="261"/>
            <ac:spMk id="6" creationId="{449FBB6F-291E-8E7B-980C-8709B84B6F52}"/>
          </ac:spMkLst>
        </pc:spChg>
        <pc:spChg chg="mod">
          <ac:chgData name="Fumie NAKAMURA" userId="fa21fe59-267a-4116-98ca-6287ef5cad66" providerId="ADAL" clId="{E936D220-6F70-43FA-ACAD-EADCA97A1999}" dt="2023-05-18T18:05:19.115" v="906" actId="27636"/>
          <ac:spMkLst>
            <pc:docMk/>
            <pc:sldMk cId="2130504892" sldId="261"/>
            <ac:spMk id="7" creationId="{21524002-FC3E-0FB6-ACB8-F13F6DA56F6F}"/>
          </ac:spMkLst>
        </pc:spChg>
        <pc:spChg chg="mod">
          <ac:chgData name="Fumie NAKAMURA" userId="fa21fe59-267a-4116-98ca-6287ef5cad66" providerId="ADAL" clId="{E936D220-6F70-43FA-ACAD-EADCA97A1999}" dt="2023-05-18T18:05:19.127" v="907" actId="27636"/>
          <ac:spMkLst>
            <pc:docMk/>
            <pc:sldMk cId="2130504892" sldId="261"/>
            <ac:spMk id="8" creationId="{8E59C5D3-6DE4-BF5A-0DEA-CC8C3A059FE9}"/>
          </ac:spMkLst>
        </pc:spChg>
      </pc:sldChg>
      <pc:sldChg chg="modSp mod ord">
        <pc:chgData name="Fumie NAKAMURA" userId="fa21fe59-267a-4116-98ca-6287ef5cad66" providerId="ADAL" clId="{E936D220-6F70-43FA-ACAD-EADCA97A1999}" dt="2023-05-18T12:20:37.293" v="707"/>
        <pc:sldMkLst>
          <pc:docMk/>
          <pc:sldMk cId="1834564717" sldId="262"/>
        </pc:sldMkLst>
        <pc:spChg chg="mod">
          <ac:chgData name="Fumie NAKAMURA" userId="fa21fe59-267a-4116-98ca-6287ef5cad66" providerId="ADAL" clId="{E936D220-6F70-43FA-ACAD-EADCA97A1999}" dt="2023-05-18T08:34:41.151" v="0"/>
          <ac:spMkLst>
            <pc:docMk/>
            <pc:sldMk cId="1834564717" sldId="262"/>
            <ac:spMk id="12" creationId="{BE8BBB04-CB5C-CF43-B27E-9D06D0562A83}"/>
          </ac:spMkLst>
        </pc:spChg>
        <pc:spChg chg="mod">
          <ac:chgData name="Fumie NAKAMURA" userId="fa21fe59-267a-4116-98ca-6287ef5cad66" providerId="ADAL" clId="{E936D220-6F70-43FA-ACAD-EADCA97A1999}" dt="2023-05-18T08:34:41.151" v="0"/>
          <ac:spMkLst>
            <pc:docMk/>
            <pc:sldMk cId="1834564717" sldId="262"/>
            <ac:spMk id="13" creationId="{D31D8F0E-6B95-9CFA-0BC4-410EFFE81378}"/>
          </ac:spMkLst>
        </pc:spChg>
        <pc:spChg chg="mod">
          <ac:chgData name="Fumie NAKAMURA" userId="fa21fe59-267a-4116-98ca-6287ef5cad66" providerId="ADAL" clId="{E936D220-6F70-43FA-ACAD-EADCA97A1999}" dt="2023-05-18T08:34:41.151" v="0"/>
          <ac:spMkLst>
            <pc:docMk/>
            <pc:sldMk cId="1834564717" sldId="262"/>
            <ac:spMk id="14" creationId="{87C484B1-A36B-9E6B-3374-9627DD513B0F}"/>
          </ac:spMkLst>
        </pc:spChg>
        <pc:spChg chg="mod">
          <ac:chgData name="Fumie NAKAMURA" userId="fa21fe59-267a-4116-98ca-6287ef5cad66" providerId="ADAL" clId="{E936D220-6F70-43FA-ACAD-EADCA97A1999}" dt="2023-05-18T09:07:37.725" v="246" actId="20577"/>
          <ac:spMkLst>
            <pc:docMk/>
            <pc:sldMk cId="1834564717" sldId="262"/>
            <ac:spMk id="15" creationId="{E2CECC47-DC90-D5B5-66AB-BD31FB4C31B7}"/>
          </ac:spMkLst>
        </pc:spChg>
      </pc:sldChg>
      <pc:sldChg chg="modSp mod ord">
        <pc:chgData name="Fumie NAKAMURA" userId="fa21fe59-267a-4116-98ca-6287ef5cad66" providerId="ADAL" clId="{E936D220-6F70-43FA-ACAD-EADCA97A1999}" dt="2023-05-18T12:32:42.180" v="880"/>
        <pc:sldMkLst>
          <pc:docMk/>
          <pc:sldMk cId="215543706" sldId="263"/>
        </pc:sldMkLst>
        <pc:picChg chg="mod">
          <ac:chgData name="Fumie NAKAMURA" userId="fa21fe59-267a-4116-98ca-6287ef5cad66" providerId="ADAL" clId="{E936D220-6F70-43FA-ACAD-EADCA97A1999}" dt="2023-05-18T09:06:05.812" v="240" actId="1076"/>
          <ac:picMkLst>
            <pc:docMk/>
            <pc:sldMk cId="215543706" sldId="263"/>
            <ac:picMk id="16" creationId="{558CE8A3-3F28-3323-822A-F31A6B9F2775}"/>
          </ac:picMkLst>
        </pc:picChg>
      </pc:sldChg>
      <pc:sldChg chg="ord">
        <pc:chgData name="Fumie NAKAMURA" userId="fa21fe59-267a-4116-98ca-6287ef5cad66" providerId="ADAL" clId="{E936D220-6F70-43FA-ACAD-EADCA97A1999}" dt="2023-05-18T12:33:29.274" v="882"/>
        <pc:sldMkLst>
          <pc:docMk/>
          <pc:sldMk cId="3608775846" sldId="264"/>
        </pc:sldMkLst>
      </pc:sldChg>
      <pc:sldChg chg="modSp mod">
        <pc:chgData name="Fumie NAKAMURA" userId="fa21fe59-267a-4116-98ca-6287ef5cad66" providerId="ADAL" clId="{E936D220-6F70-43FA-ACAD-EADCA97A1999}" dt="2023-05-18T08:54:42.964" v="13" actId="1076"/>
        <pc:sldMkLst>
          <pc:docMk/>
          <pc:sldMk cId="3459835778" sldId="265"/>
        </pc:sldMkLst>
        <pc:picChg chg="mod">
          <ac:chgData name="Fumie NAKAMURA" userId="fa21fe59-267a-4116-98ca-6287ef5cad66" providerId="ADAL" clId="{E936D220-6F70-43FA-ACAD-EADCA97A1999}" dt="2023-05-18T08:54:42.964" v="13" actId="1076"/>
          <ac:picMkLst>
            <pc:docMk/>
            <pc:sldMk cId="3459835778" sldId="265"/>
            <ac:picMk id="6" creationId="{5AA718C3-10EF-8707-6FE7-D08EC1EA57A5}"/>
          </ac:picMkLst>
        </pc:picChg>
      </pc:sldChg>
      <pc:sldChg chg="modSp">
        <pc:chgData name="Fumie NAKAMURA" userId="fa21fe59-267a-4116-98ca-6287ef5cad66" providerId="ADAL" clId="{E936D220-6F70-43FA-ACAD-EADCA97A1999}" dt="2023-05-18T08:34:41.151" v="0"/>
        <pc:sldMkLst>
          <pc:docMk/>
          <pc:sldMk cId="484483023" sldId="268"/>
        </pc:sldMkLst>
        <pc:spChg chg="mod">
          <ac:chgData name="Fumie NAKAMURA" userId="fa21fe59-267a-4116-98ca-6287ef5cad66" providerId="ADAL" clId="{E936D220-6F70-43FA-ACAD-EADCA97A1999}" dt="2023-05-18T08:34:41.151" v="0"/>
          <ac:spMkLst>
            <pc:docMk/>
            <pc:sldMk cId="484483023" sldId="268"/>
            <ac:spMk id="3" creationId="{4C71B5E4-F0CD-8DDA-CF22-4B029FF479DA}"/>
          </ac:spMkLst>
        </pc:spChg>
      </pc:sldChg>
      <pc:sldChg chg="addSp modSp mod ord">
        <pc:chgData name="Fumie NAKAMURA" userId="fa21fe59-267a-4116-98ca-6287ef5cad66" providerId="ADAL" clId="{E936D220-6F70-43FA-ACAD-EADCA97A1999}" dt="2023-05-18T12:19:57.763" v="704" actId="20577"/>
        <pc:sldMkLst>
          <pc:docMk/>
          <pc:sldMk cId="236035896" sldId="269"/>
        </pc:sldMkLst>
        <pc:spChg chg="add mod">
          <ac:chgData name="Fumie NAKAMURA" userId="fa21fe59-267a-4116-98ca-6287ef5cad66" providerId="ADAL" clId="{E936D220-6F70-43FA-ACAD-EADCA97A1999}" dt="2023-05-18T12:19:57.763" v="704" actId="20577"/>
          <ac:spMkLst>
            <pc:docMk/>
            <pc:sldMk cId="236035896" sldId="269"/>
            <ac:spMk id="5" creationId="{8E966744-3A26-5026-C021-F4A24BD340AC}"/>
          </ac:spMkLst>
        </pc:spChg>
      </pc:sldChg>
      <pc:sldChg chg="ord">
        <pc:chgData name="Fumie NAKAMURA" userId="fa21fe59-267a-4116-98ca-6287ef5cad66" providerId="ADAL" clId="{E936D220-6F70-43FA-ACAD-EADCA97A1999}" dt="2023-05-18T12:20:48.757" v="709"/>
        <pc:sldMkLst>
          <pc:docMk/>
          <pc:sldMk cId="3268339162" sldId="270"/>
        </pc:sldMkLst>
      </pc:sldChg>
      <pc:sldChg chg="modSp mod modShow modCm">
        <pc:chgData name="Fumie NAKAMURA" userId="fa21fe59-267a-4116-98ca-6287ef5cad66" providerId="ADAL" clId="{E936D220-6F70-43FA-ACAD-EADCA97A1999}" dt="2023-05-19T08:46:03.373" v="954" actId="729"/>
        <pc:sldMkLst>
          <pc:docMk/>
          <pc:sldMk cId="0" sldId="273"/>
        </pc:sldMkLst>
        <pc:spChg chg="mod">
          <ac:chgData name="Fumie NAKAMURA" userId="fa21fe59-267a-4116-98ca-6287ef5cad66" providerId="ADAL" clId="{E936D220-6F70-43FA-ACAD-EADCA97A1999}" dt="2023-05-18T08:42:03.063" v="6" actId="20577"/>
          <ac:spMkLst>
            <pc:docMk/>
            <pc:sldMk cId="0" sldId="273"/>
            <ac:spMk id="601" creationId="{00000000-0000-0000-0000-000000000000}"/>
          </ac:spMkLst>
        </pc:spChg>
        <pc:spChg chg="mod">
          <ac:chgData name="Fumie NAKAMURA" userId="fa21fe59-267a-4116-98ca-6287ef5cad66" providerId="ADAL" clId="{E936D220-6F70-43FA-ACAD-EADCA97A1999}" dt="2023-05-18T08:42:09.844" v="8" actId="20577"/>
          <ac:spMkLst>
            <pc:docMk/>
            <pc:sldMk cId="0" sldId="273"/>
            <ac:spMk id="607" creationId="{00000000-0000-0000-0000-000000000000}"/>
          </ac:spMkLst>
        </pc:spChg>
      </pc:sldChg>
      <pc:sldChg chg="modSp new mod addCm delCm modCm">
        <pc:chgData name="Fumie NAKAMURA" userId="fa21fe59-267a-4116-98ca-6287ef5cad66" providerId="ADAL" clId="{E936D220-6F70-43FA-ACAD-EADCA97A1999}" dt="2023-05-19T16:23:31.566" v="1043"/>
        <pc:sldMkLst>
          <pc:docMk/>
          <pc:sldMk cId="1602172931" sldId="274"/>
        </pc:sldMkLst>
        <pc:spChg chg="mod">
          <ac:chgData name="Fumie NAKAMURA" userId="fa21fe59-267a-4116-98ca-6287ef5cad66" providerId="ADAL" clId="{E936D220-6F70-43FA-ACAD-EADCA97A1999}" dt="2023-05-18T09:00:36.951" v="220" actId="20577"/>
          <ac:spMkLst>
            <pc:docMk/>
            <pc:sldMk cId="1602172931" sldId="274"/>
            <ac:spMk id="2" creationId="{6C736E2B-3CA1-2225-5B0B-71A7BD45AE5B}"/>
          </ac:spMkLst>
        </pc:spChg>
        <pc:spChg chg="mod">
          <ac:chgData name="Fumie NAKAMURA" userId="fa21fe59-267a-4116-98ca-6287ef5cad66" providerId="ADAL" clId="{E936D220-6F70-43FA-ACAD-EADCA97A1999}" dt="2023-05-18T09:00:40.930" v="239" actId="20577"/>
          <ac:spMkLst>
            <pc:docMk/>
            <pc:sldMk cId="1602172931" sldId="274"/>
            <ac:spMk id="3" creationId="{77295792-ECB8-0A80-F056-2906C4BB015E}"/>
          </ac:spMkLst>
        </pc:spChg>
      </pc:sldChg>
      <pc:sldChg chg="modSp new del mod ord">
        <pc:chgData name="Fumie NAKAMURA" userId="fa21fe59-267a-4116-98ca-6287ef5cad66" providerId="ADAL" clId="{E936D220-6F70-43FA-ACAD-EADCA97A1999}" dt="2023-05-18T12:19:34.383" v="644" actId="2696"/>
        <pc:sldMkLst>
          <pc:docMk/>
          <pc:sldMk cId="2849528315" sldId="275"/>
        </pc:sldMkLst>
        <pc:spChg chg="mod">
          <ac:chgData name="Fumie NAKAMURA" userId="fa21fe59-267a-4116-98ca-6287ef5cad66" providerId="ADAL" clId="{E936D220-6F70-43FA-ACAD-EADCA97A1999}" dt="2023-05-18T09:20:23.427" v="312" actId="20577"/>
          <ac:spMkLst>
            <pc:docMk/>
            <pc:sldMk cId="2849528315" sldId="275"/>
            <ac:spMk id="2" creationId="{D9FFDBD7-A0CE-34CC-512D-6FEB025886F7}"/>
          </ac:spMkLst>
        </pc:spChg>
      </pc:sldChg>
      <pc:sldChg chg="addSp delSp modSp new mod modClrScheme chgLayout">
        <pc:chgData name="Fumie NAKAMURA" userId="fa21fe59-267a-4116-98ca-6287ef5cad66" providerId="ADAL" clId="{E936D220-6F70-43FA-ACAD-EADCA97A1999}" dt="2023-05-18T12:08:20.101" v="336" actId="20577"/>
        <pc:sldMkLst>
          <pc:docMk/>
          <pc:sldMk cId="682169503" sldId="276"/>
        </pc:sldMkLst>
        <pc:spChg chg="del mod ord">
          <ac:chgData name="Fumie NAKAMURA" userId="fa21fe59-267a-4116-98ca-6287ef5cad66" providerId="ADAL" clId="{E936D220-6F70-43FA-ACAD-EADCA97A1999}" dt="2023-05-18T12:08:10.475" v="314" actId="700"/>
          <ac:spMkLst>
            <pc:docMk/>
            <pc:sldMk cId="682169503" sldId="276"/>
            <ac:spMk id="2" creationId="{E3A1E4AA-0B12-C181-C1C6-4E0E7DBD6979}"/>
          </ac:spMkLst>
        </pc:spChg>
        <pc:spChg chg="del mod ord">
          <ac:chgData name="Fumie NAKAMURA" userId="fa21fe59-267a-4116-98ca-6287ef5cad66" providerId="ADAL" clId="{E936D220-6F70-43FA-ACAD-EADCA97A1999}" dt="2023-05-18T12:08:10.475" v="314" actId="700"/>
          <ac:spMkLst>
            <pc:docMk/>
            <pc:sldMk cId="682169503" sldId="276"/>
            <ac:spMk id="3" creationId="{AB7AA568-E5D1-D19F-2934-131A938CEA25}"/>
          </ac:spMkLst>
        </pc:spChg>
        <pc:spChg chg="add mod ord">
          <ac:chgData name="Fumie NAKAMURA" userId="fa21fe59-267a-4116-98ca-6287ef5cad66" providerId="ADAL" clId="{E936D220-6F70-43FA-ACAD-EADCA97A1999}" dt="2023-05-18T12:08:20.101" v="336" actId="20577"/>
          <ac:spMkLst>
            <pc:docMk/>
            <pc:sldMk cId="682169503" sldId="276"/>
            <ac:spMk id="4" creationId="{FC51DDEB-3097-EED9-2CA7-EC1D55535DF6}"/>
          </ac:spMkLst>
        </pc:spChg>
        <pc:spChg chg="add mod ord">
          <ac:chgData name="Fumie NAKAMURA" userId="fa21fe59-267a-4116-98ca-6287ef5cad66" providerId="ADAL" clId="{E936D220-6F70-43FA-ACAD-EADCA97A1999}" dt="2023-05-18T12:08:10.475" v="314" actId="700"/>
          <ac:spMkLst>
            <pc:docMk/>
            <pc:sldMk cId="682169503" sldId="276"/>
            <ac:spMk id="5" creationId="{DB963F88-C996-1203-A2AC-2360F02CED02}"/>
          </ac:spMkLst>
        </pc:spChg>
      </pc:sldChg>
      <pc:sldChg chg="modSp add mod">
        <pc:chgData name="Fumie NAKAMURA" userId="fa21fe59-267a-4116-98ca-6287ef5cad66" providerId="ADAL" clId="{E936D220-6F70-43FA-ACAD-EADCA97A1999}" dt="2023-05-18T12:21:14.198" v="728" actId="20577"/>
        <pc:sldMkLst>
          <pc:docMk/>
          <pc:sldMk cId="2450973819" sldId="277"/>
        </pc:sldMkLst>
        <pc:spChg chg="mod">
          <ac:chgData name="Fumie NAKAMURA" userId="fa21fe59-267a-4116-98ca-6287ef5cad66" providerId="ADAL" clId="{E936D220-6F70-43FA-ACAD-EADCA97A1999}" dt="2023-05-18T12:10:35.129" v="611" actId="27636"/>
          <ac:spMkLst>
            <pc:docMk/>
            <pc:sldMk cId="2450973819" sldId="277"/>
            <ac:spMk id="4" creationId="{FC51DDEB-3097-EED9-2CA7-EC1D55535DF6}"/>
          </ac:spMkLst>
        </pc:spChg>
        <pc:spChg chg="mod">
          <ac:chgData name="Fumie NAKAMURA" userId="fa21fe59-267a-4116-98ca-6287ef5cad66" providerId="ADAL" clId="{E936D220-6F70-43FA-ACAD-EADCA97A1999}" dt="2023-05-18T12:21:14.198" v="728" actId="20577"/>
          <ac:spMkLst>
            <pc:docMk/>
            <pc:sldMk cId="2450973819" sldId="277"/>
            <ac:spMk id="5" creationId="{DB963F88-C996-1203-A2AC-2360F02CED02}"/>
          </ac:spMkLst>
        </pc:spChg>
      </pc:sldChg>
      <pc:sldChg chg="modSp add mod">
        <pc:chgData name="Fumie NAKAMURA" userId="fa21fe59-267a-4116-98ca-6287ef5cad66" providerId="ADAL" clId="{E936D220-6F70-43FA-ACAD-EADCA97A1999}" dt="2023-05-18T12:10:22.116" v="609" actId="404"/>
        <pc:sldMkLst>
          <pc:docMk/>
          <pc:sldMk cId="1840884844" sldId="278"/>
        </pc:sldMkLst>
        <pc:spChg chg="mod">
          <ac:chgData name="Fumie NAKAMURA" userId="fa21fe59-267a-4116-98ca-6287ef5cad66" providerId="ADAL" clId="{E936D220-6F70-43FA-ACAD-EADCA97A1999}" dt="2023-05-18T12:10:22.116" v="609" actId="404"/>
          <ac:spMkLst>
            <pc:docMk/>
            <pc:sldMk cId="1840884844" sldId="278"/>
            <ac:spMk id="4" creationId="{FC51DDEB-3097-EED9-2CA7-EC1D55535DF6}"/>
          </ac:spMkLst>
        </pc:spChg>
        <pc:spChg chg="mod">
          <ac:chgData name="Fumie NAKAMURA" userId="fa21fe59-267a-4116-98ca-6287ef5cad66" providerId="ADAL" clId="{E936D220-6F70-43FA-ACAD-EADCA97A1999}" dt="2023-05-18T12:10:04.393" v="555" actId="6549"/>
          <ac:spMkLst>
            <pc:docMk/>
            <pc:sldMk cId="1840884844" sldId="278"/>
            <ac:spMk id="5" creationId="{DB963F88-C996-1203-A2AC-2360F02CED02}"/>
          </ac:spMkLst>
        </pc:spChg>
      </pc:sldChg>
      <pc:sldChg chg="addSp delSp modSp new mod modClrScheme chgLayout">
        <pc:chgData name="Fumie NAKAMURA" userId="fa21fe59-267a-4116-98ca-6287ef5cad66" providerId="ADAL" clId="{E936D220-6F70-43FA-ACAD-EADCA97A1999}" dt="2023-05-18T12:41:06.022" v="893" actId="20577"/>
        <pc:sldMkLst>
          <pc:docMk/>
          <pc:sldMk cId="3189279608" sldId="279"/>
        </pc:sldMkLst>
        <pc:spChg chg="del mod ord">
          <ac:chgData name="Fumie NAKAMURA" userId="fa21fe59-267a-4116-98ca-6287ef5cad66" providerId="ADAL" clId="{E936D220-6F70-43FA-ACAD-EADCA97A1999}" dt="2023-05-18T12:21:25.071" v="729" actId="700"/>
          <ac:spMkLst>
            <pc:docMk/>
            <pc:sldMk cId="3189279608" sldId="279"/>
            <ac:spMk id="2" creationId="{37BC6621-CBD8-67CF-B4BF-C5E056A81892}"/>
          </ac:spMkLst>
        </pc:spChg>
        <pc:spChg chg="del mod ord">
          <ac:chgData name="Fumie NAKAMURA" userId="fa21fe59-267a-4116-98ca-6287ef5cad66" providerId="ADAL" clId="{E936D220-6F70-43FA-ACAD-EADCA97A1999}" dt="2023-05-18T12:21:25.071" v="729" actId="700"/>
          <ac:spMkLst>
            <pc:docMk/>
            <pc:sldMk cId="3189279608" sldId="279"/>
            <ac:spMk id="3" creationId="{39D9E42D-156D-CF27-9972-9B0FDD4B1450}"/>
          </ac:spMkLst>
        </pc:spChg>
        <pc:spChg chg="add mod ord">
          <ac:chgData name="Fumie NAKAMURA" userId="fa21fe59-267a-4116-98ca-6287ef5cad66" providerId="ADAL" clId="{E936D220-6F70-43FA-ACAD-EADCA97A1999}" dt="2023-05-18T12:41:06.022" v="893" actId="20577"/>
          <ac:spMkLst>
            <pc:docMk/>
            <pc:sldMk cId="3189279608" sldId="279"/>
            <ac:spMk id="4" creationId="{0CFEF0C9-FEA8-F0A7-0A8F-D3C3A33FF0BE}"/>
          </ac:spMkLst>
        </pc:spChg>
        <pc:spChg chg="add mod ord">
          <ac:chgData name="Fumie NAKAMURA" userId="fa21fe59-267a-4116-98ca-6287ef5cad66" providerId="ADAL" clId="{E936D220-6F70-43FA-ACAD-EADCA97A1999}" dt="2023-05-18T12:21:25.071" v="729" actId="700"/>
          <ac:spMkLst>
            <pc:docMk/>
            <pc:sldMk cId="3189279608" sldId="279"/>
            <ac:spMk id="5" creationId="{00656DCD-DD8D-B5D4-B5FF-FBA23992A8D2}"/>
          </ac:spMkLst>
        </pc:spChg>
      </pc:sldChg>
      <pc:sldChg chg="modSp add mod">
        <pc:chgData name="Fumie NAKAMURA" userId="fa21fe59-267a-4116-98ca-6287ef5cad66" providerId="ADAL" clId="{E936D220-6F70-43FA-ACAD-EADCA97A1999}" dt="2023-05-18T12:41:11.952" v="904" actId="20577"/>
        <pc:sldMkLst>
          <pc:docMk/>
          <pc:sldMk cId="2292372397" sldId="280"/>
        </pc:sldMkLst>
        <pc:spChg chg="mod">
          <ac:chgData name="Fumie NAKAMURA" userId="fa21fe59-267a-4116-98ca-6287ef5cad66" providerId="ADAL" clId="{E936D220-6F70-43FA-ACAD-EADCA97A1999}" dt="2023-05-18T12:41:11.952" v="904" actId="20577"/>
          <ac:spMkLst>
            <pc:docMk/>
            <pc:sldMk cId="2292372397" sldId="280"/>
            <ac:spMk id="4" creationId="{0CFEF0C9-FEA8-F0A7-0A8F-D3C3A33FF0BE}"/>
          </ac:spMkLst>
        </pc:spChg>
      </pc:sldChg>
      <pc:sldChg chg="modSp mod">
        <pc:chgData name="Fumie NAKAMURA" userId="fa21fe59-267a-4116-98ca-6287ef5cad66" providerId="ADAL" clId="{E936D220-6F70-43FA-ACAD-EADCA97A1999}" dt="2023-05-19T08:37:19.355" v="951" actId="20577"/>
        <pc:sldMkLst>
          <pc:docMk/>
          <pc:sldMk cId="51525704" sldId="284"/>
        </pc:sldMkLst>
        <pc:spChg chg="mod">
          <ac:chgData name="Fumie NAKAMURA" userId="fa21fe59-267a-4116-98ca-6287ef5cad66" providerId="ADAL" clId="{E936D220-6F70-43FA-ACAD-EADCA97A1999}" dt="2023-05-19T08:37:19.355" v="951" actId="20577"/>
          <ac:spMkLst>
            <pc:docMk/>
            <pc:sldMk cId="51525704" sldId="284"/>
            <ac:spMk id="4" creationId="{4FD279D9-8F75-7A2D-B483-FA19D0AEE46C}"/>
          </ac:spMkLst>
        </pc:spChg>
        <pc:spChg chg="mod">
          <ac:chgData name="Fumie NAKAMURA" userId="fa21fe59-267a-4116-98ca-6287ef5cad66" providerId="ADAL" clId="{E936D220-6F70-43FA-ACAD-EADCA97A1999}" dt="2023-05-19T08:37:16.812" v="950" actId="20577"/>
          <ac:spMkLst>
            <pc:docMk/>
            <pc:sldMk cId="51525704" sldId="284"/>
            <ac:spMk id="6" creationId="{4C2B940B-118D-5883-1EC3-649143542773}"/>
          </ac:spMkLst>
        </pc:spChg>
        <pc:spChg chg="mod">
          <ac:chgData name="Fumie NAKAMURA" userId="fa21fe59-267a-4116-98ca-6287ef5cad66" providerId="ADAL" clId="{E936D220-6F70-43FA-ACAD-EADCA97A1999}" dt="2023-05-19T08:37:10.004" v="949" actId="20577"/>
          <ac:spMkLst>
            <pc:docMk/>
            <pc:sldMk cId="51525704" sldId="284"/>
            <ac:spMk id="7" creationId="{09EFB5CB-F4D9-7B24-FFBA-2B94C1ED7871}"/>
          </ac:spMkLst>
        </pc:spChg>
      </pc:sldChg>
      <pc:sldChg chg="modSp mod">
        <pc:chgData name="Fumie NAKAMURA" userId="fa21fe59-267a-4116-98ca-6287ef5cad66" providerId="ADAL" clId="{E936D220-6F70-43FA-ACAD-EADCA97A1999}" dt="2023-05-19T08:33:26.926" v="942" actId="14100"/>
        <pc:sldMkLst>
          <pc:docMk/>
          <pc:sldMk cId="4051102300" sldId="285"/>
        </pc:sldMkLst>
        <pc:spChg chg="mod">
          <ac:chgData name="Fumie NAKAMURA" userId="fa21fe59-267a-4116-98ca-6287ef5cad66" providerId="ADAL" clId="{E936D220-6F70-43FA-ACAD-EADCA97A1999}" dt="2023-05-19T08:33:10.322" v="939" actId="20577"/>
          <ac:spMkLst>
            <pc:docMk/>
            <pc:sldMk cId="4051102300" sldId="285"/>
            <ac:spMk id="24" creationId="{D37041C2-F121-5417-871F-3F7E4A0C2048}"/>
          </ac:spMkLst>
        </pc:spChg>
        <pc:spChg chg="mod">
          <ac:chgData name="Fumie NAKAMURA" userId="fa21fe59-267a-4116-98ca-6287ef5cad66" providerId="ADAL" clId="{E936D220-6F70-43FA-ACAD-EADCA97A1999}" dt="2023-05-19T08:33:15.095" v="940" actId="20577"/>
          <ac:spMkLst>
            <pc:docMk/>
            <pc:sldMk cId="4051102300" sldId="285"/>
            <ac:spMk id="25" creationId="{96BA9C6D-B686-A607-5A78-B595E5F2E006}"/>
          </ac:spMkLst>
        </pc:spChg>
        <pc:spChg chg="mod">
          <ac:chgData name="Fumie NAKAMURA" userId="fa21fe59-267a-4116-98ca-6287ef5cad66" providerId="ADAL" clId="{E936D220-6F70-43FA-ACAD-EADCA97A1999}" dt="2023-05-19T08:33:26.926" v="942" actId="14100"/>
          <ac:spMkLst>
            <pc:docMk/>
            <pc:sldMk cId="4051102300" sldId="285"/>
            <ac:spMk id="26" creationId="{98597B97-F6CC-2D3B-ED9C-E385A36A725F}"/>
          </ac:spMkLst>
        </pc:spChg>
        <pc:spChg chg="mod">
          <ac:chgData name="Fumie NAKAMURA" userId="fa21fe59-267a-4116-98ca-6287ef5cad66" providerId="ADAL" clId="{E936D220-6F70-43FA-ACAD-EADCA97A1999}" dt="2023-05-19T08:32:59.368" v="936" actId="20577"/>
          <ac:spMkLst>
            <pc:docMk/>
            <pc:sldMk cId="4051102300" sldId="285"/>
            <ac:spMk id="27" creationId="{CCD3D93B-B989-EF25-19D0-D95524AF808B}"/>
          </ac:spMkLst>
        </pc:spChg>
        <pc:spChg chg="mod">
          <ac:chgData name="Fumie NAKAMURA" userId="fa21fe59-267a-4116-98ca-6287ef5cad66" providerId="ADAL" clId="{E936D220-6F70-43FA-ACAD-EADCA97A1999}" dt="2023-05-19T08:33:05.294" v="937" actId="20577"/>
          <ac:spMkLst>
            <pc:docMk/>
            <pc:sldMk cId="4051102300" sldId="285"/>
            <ac:spMk id="28" creationId="{9488D12C-1ADD-BD17-B2CC-FB6F2E9B2C16}"/>
          </ac:spMkLst>
        </pc:spChg>
        <pc:spChg chg="mod">
          <ac:chgData name="Fumie NAKAMURA" userId="fa21fe59-267a-4116-98ca-6287ef5cad66" providerId="ADAL" clId="{E936D220-6F70-43FA-ACAD-EADCA97A1999}" dt="2023-05-19T08:33:07.559" v="938" actId="20577"/>
          <ac:spMkLst>
            <pc:docMk/>
            <pc:sldMk cId="4051102300" sldId="285"/>
            <ac:spMk id="29" creationId="{1990448E-EA62-4321-16E6-FAE0B0AF728B}"/>
          </ac:spMkLst>
        </pc:spChg>
      </pc:sldChg>
      <pc:sldChg chg="modSp mod">
        <pc:chgData name="Fumie NAKAMURA" userId="fa21fe59-267a-4116-98ca-6287ef5cad66" providerId="ADAL" clId="{E936D220-6F70-43FA-ACAD-EADCA97A1999}" dt="2023-05-19T08:53:22.305" v="1030" actId="20577"/>
        <pc:sldMkLst>
          <pc:docMk/>
          <pc:sldMk cId="838711657" sldId="286"/>
        </pc:sldMkLst>
        <pc:spChg chg="mod">
          <ac:chgData name="Fumie NAKAMURA" userId="fa21fe59-267a-4116-98ca-6287ef5cad66" providerId="ADAL" clId="{E936D220-6F70-43FA-ACAD-EADCA97A1999}" dt="2023-05-19T08:53:22.305" v="1030" actId="20577"/>
          <ac:spMkLst>
            <pc:docMk/>
            <pc:sldMk cId="838711657" sldId="286"/>
            <ac:spMk id="15" creationId="{3E424FE5-9860-6845-0D8C-FB1C8DC0128F}"/>
          </ac:spMkLst>
        </pc:spChg>
      </pc:sldChg>
      <pc:sldChg chg="modSp mod">
        <pc:chgData name="Fumie NAKAMURA" userId="fa21fe59-267a-4116-98ca-6287ef5cad66" providerId="ADAL" clId="{E936D220-6F70-43FA-ACAD-EADCA97A1999}" dt="2023-05-19T09:00:20.455" v="1041" actId="20577"/>
        <pc:sldMkLst>
          <pc:docMk/>
          <pc:sldMk cId="959704777" sldId="294"/>
        </pc:sldMkLst>
        <pc:spChg chg="mod">
          <ac:chgData name="Fumie NAKAMURA" userId="fa21fe59-267a-4116-98ca-6287ef5cad66" providerId="ADAL" clId="{E936D220-6F70-43FA-ACAD-EADCA97A1999}" dt="2023-05-19T09:00:20.455" v="1041" actId="20577"/>
          <ac:spMkLst>
            <pc:docMk/>
            <pc:sldMk cId="959704777" sldId="294"/>
            <ac:spMk id="6" creationId="{7F275A84-6373-C365-F909-61F6E84226E2}"/>
          </ac:spMkLst>
        </pc:spChg>
      </pc:sldChg>
      <pc:sldChg chg="addCm delCm">
        <pc:chgData name="Fumie NAKAMURA" userId="fa21fe59-267a-4116-98ca-6287ef5cad66" providerId="ADAL" clId="{E936D220-6F70-43FA-ACAD-EADCA97A1999}" dt="2023-05-19T16:23:31.566" v="1043"/>
        <pc:sldMkLst>
          <pc:docMk/>
          <pc:sldMk cId="2468434690" sldId="295"/>
        </pc:sldMkLst>
      </pc:sldChg>
    </pc:docChg>
  </pc:docChgLst>
  <pc:docChgLst>
    <pc:chgData name="Hannah-Sophie Wahle" userId="94b1c162-3f7e-4dea-a271-99d7ab434f54" providerId="ADAL" clId="{4F6B7AB0-EE85-41E6-BFA7-4A389B0FAEA3}"/>
    <pc:docChg chg="modSld">
      <pc:chgData name="Hannah-Sophie Wahle" userId="94b1c162-3f7e-4dea-a271-99d7ab434f54" providerId="ADAL" clId="{4F6B7AB0-EE85-41E6-BFA7-4A389B0FAEA3}" dt="2024-05-14T14:29:09.540" v="87" actId="20577"/>
      <pc:docMkLst>
        <pc:docMk/>
      </pc:docMkLst>
      <pc:sldChg chg="modSp mod">
        <pc:chgData name="Hannah-Sophie Wahle" userId="94b1c162-3f7e-4dea-a271-99d7ab434f54" providerId="ADAL" clId="{4F6B7AB0-EE85-41E6-BFA7-4A389B0FAEA3}" dt="2024-05-14T14:28:50.509" v="85" actId="20577"/>
        <pc:sldMkLst>
          <pc:docMk/>
          <pc:sldMk cId="2130504892" sldId="261"/>
        </pc:sldMkLst>
        <pc:spChg chg="mod">
          <ac:chgData name="Hannah-Sophie Wahle" userId="94b1c162-3f7e-4dea-a271-99d7ab434f54" providerId="ADAL" clId="{4F6B7AB0-EE85-41E6-BFA7-4A389B0FAEA3}" dt="2024-05-14T14:28:50.509" v="85" actId="20577"/>
          <ac:spMkLst>
            <pc:docMk/>
            <pc:sldMk cId="2130504892" sldId="261"/>
            <ac:spMk id="8" creationId="{8E59C5D3-6DE4-BF5A-0DEA-CC8C3A059FE9}"/>
          </ac:spMkLst>
        </pc:spChg>
      </pc:sldChg>
      <pc:sldChg chg="modSp mod">
        <pc:chgData name="Hannah-Sophie Wahle" userId="94b1c162-3f7e-4dea-a271-99d7ab434f54" providerId="ADAL" clId="{4F6B7AB0-EE85-41E6-BFA7-4A389B0FAEA3}" dt="2024-05-14T14:29:02.578" v="86" actId="20577"/>
        <pc:sldMkLst>
          <pc:docMk/>
          <pc:sldMk cId="838711657" sldId="286"/>
        </pc:sldMkLst>
        <pc:spChg chg="mod">
          <ac:chgData name="Hannah-Sophie Wahle" userId="94b1c162-3f7e-4dea-a271-99d7ab434f54" providerId="ADAL" clId="{4F6B7AB0-EE85-41E6-BFA7-4A389B0FAEA3}" dt="2024-05-14T14:29:02.578" v="86" actId="20577"/>
          <ac:spMkLst>
            <pc:docMk/>
            <pc:sldMk cId="838711657" sldId="286"/>
            <ac:spMk id="15" creationId="{3E424FE5-9860-6845-0D8C-FB1C8DC0128F}"/>
          </ac:spMkLst>
        </pc:spChg>
      </pc:sldChg>
      <pc:sldChg chg="modSp mod">
        <pc:chgData name="Hannah-Sophie Wahle" userId="94b1c162-3f7e-4dea-a271-99d7ab434f54" providerId="ADAL" clId="{4F6B7AB0-EE85-41E6-BFA7-4A389B0FAEA3}" dt="2024-05-14T14:29:09.540" v="87" actId="20577"/>
        <pc:sldMkLst>
          <pc:docMk/>
          <pc:sldMk cId="3660044206" sldId="293"/>
        </pc:sldMkLst>
        <pc:spChg chg="mod">
          <ac:chgData name="Hannah-Sophie Wahle" userId="94b1c162-3f7e-4dea-a271-99d7ab434f54" providerId="ADAL" clId="{4F6B7AB0-EE85-41E6-BFA7-4A389B0FAEA3}" dt="2024-05-14T14:29:09.540" v="87" actId="20577"/>
          <ac:spMkLst>
            <pc:docMk/>
            <pc:sldMk cId="3660044206" sldId="293"/>
            <ac:spMk id="4" creationId="{B11506F4-2452-36B2-C553-8D59F0D45939}"/>
          </ac:spMkLst>
        </pc:spChg>
      </pc:sldChg>
      <pc:sldChg chg="modSp mod">
        <pc:chgData name="Hannah-Sophie Wahle" userId="94b1c162-3f7e-4dea-a271-99d7ab434f54" providerId="ADAL" clId="{4F6B7AB0-EE85-41E6-BFA7-4A389B0FAEA3}" dt="2024-05-14T14:24:23.004" v="18" actId="20577"/>
        <pc:sldMkLst>
          <pc:docMk/>
          <pc:sldMk cId="959704777" sldId="294"/>
        </pc:sldMkLst>
        <pc:spChg chg="mod">
          <ac:chgData name="Hannah-Sophie Wahle" userId="94b1c162-3f7e-4dea-a271-99d7ab434f54" providerId="ADAL" clId="{4F6B7AB0-EE85-41E6-BFA7-4A389B0FAEA3}" dt="2024-05-14T14:24:23.004" v="18" actId="20577"/>
          <ac:spMkLst>
            <pc:docMk/>
            <pc:sldMk cId="959704777" sldId="294"/>
            <ac:spMk id="4" creationId="{B11506F4-2452-36B2-C553-8D59F0D45939}"/>
          </ac:spMkLst>
        </pc:spChg>
      </pc:sldChg>
      <pc:sldChg chg="modSp mod">
        <pc:chgData name="Hannah-Sophie Wahle" userId="94b1c162-3f7e-4dea-a271-99d7ab434f54" providerId="ADAL" clId="{4F6B7AB0-EE85-41E6-BFA7-4A389B0FAEA3}" dt="2024-05-14T14:24:35.657" v="19" actId="20577"/>
        <pc:sldMkLst>
          <pc:docMk/>
          <pc:sldMk cId="2468434690" sldId="295"/>
        </pc:sldMkLst>
        <pc:spChg chg="mod">
          <ac:chgData name="Hannah-Sophie Wahle" userId="94b1c162-3f7e-4dea-a271-99d7ab434f54" providerId="ADAL" clId="{4F6B7AB0-EE85-41E6-BFA7-4A389B0FAEA3}" dt="2024-05-14T14:24:35.657" v="19" actId="20577"/>
          <ac:spMkLst>
            <pc:docMk/>
            <pc:sldMk cId="2468434690" sldId="295"/>
            <ac:spMk id="4" creationId="{B11506F4-2452-36B2-C553-8D59F0D45939}"/>
          </ac:spMkLst>
        </pc:spChg>
      </pc:sldChg>
      <pc:sldChg chg="addSp modSp mod">
        <pc:chgData name="Hannah-Sophie Wahle" userId="94b1c162-3f7e-4dea-a271-99d7ab434f54" providerId="ADAL" clId="{4F6B7AB0-EE85-41E6-BFA7-4A389B0FAEA3}" dt="2024-05-14T14:28:28.832" v="84" actId="20577"/>
        <pc:sldMkLst>
          <pc:docMk/>
          <pc:sldMk cId="3831987914" sldId="296"/>
        </pc:sldMkLst>
        <pc:spChg chg="mod">
          <ac:chgData name="Hannah-Sophie Wahle" userId="94b1c162-3f7e-4dea-a271-99d7ab434f54" providerId="ADAL" clId="{4F6B7AB0-EE85-41E6-BFA7-4A389B0FAEA3}" dt="2024-05-14T14:28:28.832" v="84" actId="20577"/>
          <ac:spMkLst>
            <pc:docMk/>
            <pc:sldMk cId="3831987914" sldId="296"/>
            <ac:spMk id="4" creationId="{850EA2F1-93C3-1758-4C43-79B5AEB0AC43}"/>
          </ac:spMkLst>
        </pc:spChg>
        <pc:spChg chg="mod ord">
          <ac:chgData name="Hannah-Sophie Wahle" userId="94b1c162-3f7e-4dea-a271-99d7ab434f54" providerId="ADAL" clId="{4F6B7AB0-EE85-41E6-BFA7-4A389B0FAEA3}" dt="2024-05-14T14:27:32.845" v="37" actId="14100"/>
          <ac:spMkLst>
            <pc:docMk/>
            <pc:sldMk cId="3831987914" sldId="296"/>
            <ac:spMk id="11" creationId="{7ABEBADC-6EC3-AE82-E5FA-788600E99A6A}"/>
          </ac:spMkLst>
        </pc:spChg>
        <pc:spChg chg="mod">
          <ac:chgData name="Hannah-Sophie Wahle" userId="94b1c162-3f7e-4dea-a271-99d7ab434f54" providerId="ADAL" clId="{4F6B7AB0-EE85-41E6-BFA7-4A389B0FAEA3}" dt="2024-05-14T14:27:47.562" v="80" actId="1076"/>
          <ac:spMkLst>
            <pc:docMk/>
            <pc:sldMk cId="3831987914" sldId="296"/>
            <ac:spMk id="12" creationId="{BD2561BA-B920-8AF8-4ABB-878503F972B1}"/>
          </ac:spMkLst>
        </pc:spChg>
        <pc:spChg chg="mod">
          <ac:chgData name="Hannah-Sophie Wahle" userId="94b1c162-3f7e-4dea-a271-99d7ab434f54" providerId="ADAL" clId="{4F6B7AB0-EE85-41E6-BFA7-4A389B0FAEA3}" dt="2024-05-14T14:27:39.175" v="79" actId="1038"/>
          <ac:spMkLst>
            <pc:docMk/>
            <pc:sldMk cId="3831987914" sldId="296"/>
            <ac:spMk id="13" creationId="{43029FC3-DD00-4184-4918-772F82E637CE}"/>
          </ac:spMkLst>
        </pc:spChg>
        <pc:spChg chg="mod">
          <ac:chgData name="Hannah-Sophie Wahle" userId="94b1c162-3f7e-4dea-a271-99d7ab434f54" providerId="ADAL" clId="{4F6B7AB0-EE85-41E6-BFA7-4A389B0FAEA3}" dt="2024-05-14T14:28:07.067" v="83" actId="20577"/>
          <ac:spMkLst>
            <pc:docMk/>
            <pc:sldMk cId="3831987914" sldId="296"/>
            <ac:spMk id="15" creationId="{3E424FE5-9860-6845-0D8C-FB1C8DC0128F}"/>
          </ac:spMkLst>
        </pc:spChg>
        <pc:picChg chg="mod modCrop">
          <ac:chgData name="Hannah-Sophie Wahle" userId="94b1c162-3f7e-4dea-a271-99d7ab434f54" providerId="ADAL" clId="{4F6B7AB0-EE85-41E6-BFA7-4A389B0FAEA3}" dt="2024-05-14T14:27:14.683" v="33" actId="732"/>
          <ac:picMkLst>
            <pc:docMk/>
            <pc:sldMk cId="3831987914" sldId="296"/>
            <ac:picMk id="7" creationId="{40989238-97D5-8501-0F9F-E4AF85632633}"/>
          </ac:picMkLst>
        </pc:picChg>
        <pc:picChg chg="add mod modCrop">
          <ac:chgData name="Hannah-Sophie Wahle" userId="94b1c162-3f7e-4dea-a271-99d7ab434f54" providerId="ADAL" clId="{4F6B7AB0-EE85-41E6-BFA7-4A389B0FAEA3}" dt="2024-05-14T14:27:09.751" v="32" actId="1076"/>
          <ac:picMkLst>
            <pc:docMk/>
            <pc:sldMk cId="3831987914" sldId="296"/>
            <ac:picMk id="18" creationId="{9423C85B-06AA-E060-26EC-33E5EE1CBB42}"/>
          </ac:picMkLst>
        </pc:picChg>
      </pc:sldChg>
    </pc:docChg>
  </pc:docChgLst>
  <pc:docChgLst>
    <pc:chgData name="Hannah-Sophie Wahle" userId="94b1c162-3f7e-4dea-a271-99d7ab434f54" providerId="ADAL" clId="{B9A2780C-6314-4EF9-B612-3598896C6144}"/>
    <pc:docChg chg="delSld modSld">
      <pc:chgData name="Hannah-Sophie Wahle" userId="94b1c162-3f7e-4dea-a271-99d7ab434f54" providerId="ADAL" clId="{B9A2780C-6314-4EF9-B612-3598896C6144}" dt="2024-06-27T16:15:43.137" v="2" actId="47"/>
      <pc:docMkLst>
        <pc:docMk/>
      </pc:docMkLst>
      <pc:sldChg chg="delSp">
        <pc:chgData name="Hannah-Sophie Wahle" userId="94b1c162-3f7e-4dea-a271-99d7ab434f54" providerId="ADAL" clId="{B9A2780C-6314-4EF9-B612-3598896C6144}" dt="2024-06-27T16:15:31.171" v="1"/>
        <pc:sldMkLst>
          <pc:docMk/>
          <pc:sldMk cId="1602172931" sldId="274"/>
        </pc:sldMkLst>
        <pc:spChg chg="del">
          <ac:chgData name="Hannah-Sophie Wahle" userId="94b1c162-3f7e-4dea-a271-99d7ab434f54" providerId="ADAL" clId="{B9A2780C-6314-4EF9-B612-3598896C6144}" dt="2024-06-27T16:15:25.591" v="0"/>
          <ac:spMkLst>
            <pc:docMk/>
            <pc:sldMk cId="1602172931" sldId="274"/>
            <ac:spMk id="4" creationId="{677192C1-1CE0-6865-C0D6-724CB39846FD}"/>
          </ac:spMkLst>
        </pc:spChg>
        <pc:spChg chg="del">
          <ac:chgData name="Hannah-Sophie Wahle" userId="94b1c162-3f7e-4dea-a271-99d7ab434f54" providerId="ADAL" clId="{B9A2780C-6314-4EF9-B612-3598896C6144}" dt="2024-06-27T16:15:25.591" v="0"/>
          <ac:spMkLst>
            <pc:docMk/>
            <pc:sldMk cId="1602172931" sldId="274"/>
            <ac:spMk id="5" creationId="{E15DC543-9027-1A45-808B-EC653C7A01E6}"/>
          </ac:spMkLst>
        </pc:spChg>
        <pc:spChg chg="del">
          <ac:chgData name="Hannah-Sophie Wahle" userId="94b1c162-3f7e-4dea-a271-99d7ab434f54" providerId="ADAL" clId="{B9A2780C-6314-4EF9-B612-3598896C6144}" dt="2024-06-27T16:15:31.171" v="1"/>
          <ac:spMkLst>
            <pc:docMk/>
            <pc:sldMk cId="1602172931" sldId="274"/>
            <ac:spMk id="7" creationId="{075B517F-EC13-27AE-8210-BBF56CB19421}"/>
          </ac:spMkLst>
        </pc:spChg>
        <pc:spChg chg="del">
          <ac:chgData name="Hannah-Sophie Wahle" userId="94b1c162-3f7e-4dea-a271-99d7ab434f54" providerId="ADAL" clId="{B9A2780C-6314-4EF9-B612-3598896C6144}" dt="2024-06-27T16:15:31.171" v="1"/>
          <ac:spMkLst>
            <pc:docMk/>
            <pc:sldMk cId="1602172931" sldId="274"/>
            <ac:spMk id="8" creationId="{39C12EF3-1962-7892-3F1E-A11AB8FFBCE6}"/>
          </ac:spMkLst>
        </pc:spChg>
        <pc:picChg chg="del">
          <ac:chgData name="Hannah-Sophie Wahle" userId="94b1c162-3f7e-4dea-a271-99d7ab434f54" providerId="ADAL" clId="{B9A2780C-6314-4EF9-B612-3598896C6144}" dt="2024-06-27T16:15:25.591" v="0"/>
          <ac:picMkLst>
            <pc:docMk/>
            <pc:sldMk cId="1602172931" sldId="274"/>
            <ac:picMk id="6" creationId="{BAD68B88-CF8A-9DB4-039A-01677163CBA6}"/>
          </ac:picMkLst>
        </pc:picChg>
        <pc:picChg chg="del">
          <ac:chgData name="Hannah-Sophie Wahle" userId="94b1c162-3f7e-4dea-a271-99d7ab434f54" providerId="ADAL" clId="{B9A2780C-6314-4EF9-B612-3598896C6144}" dt="2024-06-27T16:15:31.171" v="1"/>
          <ac:picMkLst>
            <pc:docMk/>
            <pc:sldMk cId="1602172931" sldId="274"/>
            <ac:picMk id="9" creationId="{FED8B6E9-8311-5AAD-A5DB-2CC82F41C5B0}"/>
          </ac:picMkLst>
        </pc:picChg>
      </pc:sldChg>
      <pc:sldChg chg="del">
        <pc:chgData name="Hannah-Sophie Wahle" userId="94b1c162-3f7e-4dea-a271-99d7ab434f54" providerId="ADAL" clId="{B9A2780C-6314-4EF9-B612-3598896C6144}" dt="2024-06-27T16:15:43.137" v="2" actId="47"/>
        <pc:sldMkLst>
          <pc:docMk/>
          <pc:sldMk cId="2196288294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1874-2BF8-44F7-8893-AB91BE0D5E5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68AD-16CD-4A70-A991-B4D959F0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5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42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4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db4f08a5a_1_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21db4f08a5a_1_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21db4f08a5a_1_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65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db4f08a5a_1_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21db4f08a5a_1_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g21db4f08a5a_1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21db4f08a5a_1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g21db4f08a5a_1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62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db4f08a5a_1_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21db4f08a5a_1_1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g21db4f08a5a_1_1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g21db4f08a5a_1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g21db4f08a5a_1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21db4f08a5a_1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37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db4f08a5a_1_1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21db4f08a5a_1_1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5" name="Google Shape;315;g21db4f08a5a_1_1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g21db4f08a5a_1_1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g21db4f08a5a_1_1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g21db4f08a5a_1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g21db4f08a5a_1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g21db4f08a5a_1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db4f08a5a_1_1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g21db4f08a5a_1_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21db4f08a5a_1_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g21db4f08a5a_1_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13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db4f08a5a_1_1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g21db4f08a5a_1_1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9" name="Google Shape;329;g21db4f08a5a_1_1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0" name="Google Shape;330;g21db4f08a5a_1_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g21db4f08a5a_1_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g21db4f08a5a_1_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19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db4f08a5a_1_1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g21db4f08a5a_1_16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g21db4f08a5a_1_1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7" name="Google Shape;337;g21db4f08a5a_1_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21db4f08a5a_1_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21db4f08a5a_1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442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1db4f08a5a_1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g21db4f08a5a_1_17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g21db4f08a5a_1_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g21db4f08a5a_1_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21db4f08a5a_1_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6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174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db4f08a5a_1_18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g21db4f08a5a_1_18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g21db4f08a5a_1_1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g21db4f08a5a_1_1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g21db4f08a5a_1_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07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8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1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14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86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2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1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82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34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26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C3A3-80EB-4A89-88B4-6127B8974446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5FA8-700A-4DFC-B020-CE648A8E3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4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db4f08a5a_1_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g21db4f08a5a_1_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g21db4f08a5a_1_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g21db4f08a5a_1_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g21db4f08a5a_1_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461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open.unwomen.org/our-global-results/sp-outcomes/SP_D_0.1/2022-20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hyperlink" Target="https://open.unwomen.org/our-global-results/sp-oee-output/SP_O_1/2022-202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en.unwomen.org/our-global-results/resource-overview/2022-2025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hyperlink" Target="https://open.unwomen.org/our-global-results/strategic-plan/2022-202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open.unwomen.org/our-rea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nwomen.org/partne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open.unwomen.org/LNOB" TargetMode="External"/><Relationship Id="rId4" Type="http://schemas.openxmlformats.org/officeDocument/2006/relationships/hyperlink" Target="https://open.unwomen.org/SDG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nwomen.org/" TargetMode="External"/><Relationship Id="rId2" Type="http://schemas.openxmlformats.org/officeDocument/2006/relationships/hyperlink" Target="https://iatistandard.org/en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.unwomen.org/global-result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.unwomen.org/our-global-results/sp-outcomes/SP_D_0.1/2022-202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.unwomen.org/our-global-results/sp-impact/SP_D_2/2022-2025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and phone next to each other&#10;&#10;Description automatically generated with low confidence">
            <a:extLst>
              <a:ext uri="{FF2B5EF4-FFF2-40B4-BE49-F238E27FC236}">
                <a16:creationId xmlns:a16="http://schemas.microsoft.com/office/drawing/2014/main" id="{B7DCB8C4-6334-FB87-57DA-81439779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92A13-B211-71D2-B91C-ABF88AA49718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5D31F-3F75-E451-2325-B96F99D8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506F4-2452-36B2-C553-8D59F0D45939}"/>
              </a:ext>
            </a:extLst>
          </p:cNvPr>
          <p:cNvSpPr txBox="1"/>
          <p:nvPr/>
        </p:nvSpPr>
        <p:spPr>
          <a:xfrm>
            <a:off x="2136558" y="0"/>
            <a:ext cx="7918882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 Thin" panose="00000300000000000000" pitchFamily="2" charset="0"/>
              </a:rPr>
              <a:t>How to find data against outcome and output indicators of the SP IRRF?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D732-008E-55D1-D843-3745B6B5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75A84-6373-C365-F909-61F6E84226E2}"/>
              </a:ext>
            </a:extLst>
          </p:cNvPr>
          <p:cNvSpPr txBox="1"/>
          <p:nvPr/>
        </p:nvSpPr>
        <p:spPr>
          <a:xfrm>
            <a:off x="272138" y="1395908"/>
            <a:ext cx="3811590" cy="6273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view and download indicators (including baselines, milestones, targets and results) for each systemic outcome and output by following the steps below.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843172-4A54-042F-241C-7C8185E26793}"/>
              </a:ext>
            </a:extLst>
          </p:cNvPr>
          <p:cNvSpPr/>
          <p:nvPr/>
        </p:nvSpPr>
        <p:spPr>
          <a:xfrm>
            <a:off x="3260213" y="3347247"/>
            <a:ext cx="1302325" cy="1641234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Scroll to the bottom of the 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32B0F-04BE-DCE1-AC81-B8BC8A6F2760}"/>
              </a:ext>
            </a:extLst>
          </p:cNvPr>
          <p:cNvSpPr txBox="1"/>
          <p:nvPr/>
        </p:nvSpPr>
        <p:spPr>
          <a:xfrm>
            <a:off x="369563" y="2547142"/>
            <a:ext cx="2890650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1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DB7D8BBE-88AE-E3B4-F574-665D8DEF5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E279D1-C42B-C588-7EF0-9D0270D44068}"/>
              </a:ext>
            </a:extLst>
          </p:cNvPr>
          <p:cNvSpPr txBox="1"/>
          <p:nvPr/>
        </p:nvSpPr>
        <p:spPr>
          <a:xfrm>
            <a:off x="4625892" y="1434220"/>
            <a:ext cx="5253599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2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E2AE115-6208-06AE-CB87-E8A494153B1E}"/>
              </a:ext>
            </a:extLst>
          </p:cNvPr>
          <p:cNvSpPr/>
          <p:nvPr/>
        </p:nvSpPr>
        <p:spPr>
          <a:xfrm>
            <a:off x="369563" y="5507530"/>
            <a:ext cx="1506895" cy="1215653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How to download the data?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63822-A1CB-37B4-E8BD-7A125F760B49}"/>
              </a:ext>
            </a:extLst>
          </p:cNvPr>
          <p:cNvSpPr txBox="1"/>
          <p:nvPr/>
        </p:nvSpPr>
        <p:spPr>
          <a:xfrm>
            <a:off x="1814817" y="5462092"/>
            <a:ext cx="117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>
                <a:solidFill>
                  <a:srgbClr val="FF0000"/>
                </a:solidFill>
                <a:latin typeface="Montserrat" panose="00000500000000000000" pitchFamily="2" charset="0"/>
              </a:rPr>
              <a:t>Find ‘download’ option below the data 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CD4CC-A5B8-C341-4706-B6214D4F6EE2}"/>
              </a:ext>
            </a:extLst>
          </p:cNvPr>
          <p:cNvSpPr txBox="1"/>
          <p:nvPr/>
        </p:nvSpPr>
        <p:spPr>
          <a:xfrm>
            <a:off x="2984100" y="6281422"/>
            <a:ext cx="734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(example of a systemic outcome page) - </a:t>
            </a:r>
          </a:p>
          <a:p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https://open.unwomen.org/our-global-results/sp-outcomes/SP_D_0.1/2022-2025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AF7490-240B-0E1C-426A-63C76AAA5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507" y="5923179"/>
            <a:ext cx="851507" cy="3765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64EF0F-B099-C5C0-FA9C-B030F5667342}"/>
              </a:ext>
            </a:extLst>
          </p:cNvPr>
          <p:cNvSpPr/>
          <p:nvPr/>
        </p:nvSpPr>
        <p:spPr>
          <a:xfrm>
            <a:off x="1350309" y="2957231"/>
            <a:ext cx="575733" cy="259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FDF7F3-26A3-64CA-F708-1B8A5AC50D52}"/>
              </a:ext>
            </a:extLst>
          </p:cNvPr>
          <p:cNvSpPr/>
          <p:nvPr/>
        </p:nvSpPr>
        <p:spPr>
          <a:xfrm>
            <a:off x="1601563" y="3660428"/>
            <a:ext cx="1501346" cy="564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D9EC98-4660-0789-A5F7-15BA14AB5AB6}"/>
              </a:ext>
            </a:extLst>
          </p:cNvPr>
          <p:cNvCxnSpPr/>
          <p:nvPr/>
        </p:nvCxnSpPr>
        <p:spPr>
          <a:xfrm>
            <a:off x="1985309" y="3216942"/>
            <a:ext cx="191987" cy="372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1B1D8E3-44FC-A48D-4C43-12A654A9D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330" b="3817"/>
          <a:stretch/>
        </p:blipFill>
        <p:spPr>
          <a:xfrm>
            <a:off x="369563" y="2945448"/>
            <a:ext cx="2890650" cy="2376378"/>
          </a:xfrm>
          <a:prstGeom prst="rect">
            <a:avLst/>
          </a:prstGeom>
          <a:ln w="19050">
            <a:solidFill>
              <a:srgbClr val="19486A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9D3839-A37A-FC6E-D6D3-A6847902EDA0}"/>
              </a:ext>
            </a:extLst>
          </p:cNvPr>
          <p:cNvSpPr/>
          <p:nvPr/>
        </p:nvSpPr>
        <p:spPr>
          <a:xfrm>
            <a:off x="414875" y="3599600"/>
            <a:ext cx="1490723" cy="6460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87E66-4DAE-0114-C1B7-5C6E183F47E4}"/>
              </a:ext>
            </a:extLst>
          </p:cNvPr>
          <p:cNvSpPr/>
          <p:nvPr/>
        </p:nvSpPr>
        <p:spPr>
          <a:xfrm>
            <a:off x="2167622" y="2974047"/>
            <a:ext cx="840340" cy="2052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AB4D00-8E74-9C00-79AB-76FB3E8A36D8}"/>
              </a:ext>
            </a:extLst>
          </p:cNvPr>
          <p:cNvCxnSpPr>
            <a:cxnSpLocks/>
          </p:cNvCxnSpPr>
          <p:nvPr/>
        </p:nvCxnSpPr>
        <p:spPr>
          <a:xfrm flipH="1">
            <a:off x="1905598" y="3193137"/>
            <a:ext cx="260104" cy="344197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DE54881-BF13-5898-5F45-178FC8890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31" y="1790701"/>
            <a:ext cx="52771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92A13-B211-71D2-B91C-ABF88AA49718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5D31F-3F75-E451-2325-B96F99D8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506F4-2452-36B2-C553-8D59F0D45939}"/>
              </a:ext>
            </a:extLst>
          </p:cNvPr>
          <p:cNvSpPr txBox="1"/>
          <p:nvPr/>
        </p:nvSpPr>
        <p:spPr>
          <a:xfrm>
            <a:off x="2136558" y="0"/>
            <a:ext cx="7918882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 Thin" panose="00000300000000000000" pitchFamily="2" charset="0"/>
              </a:rPr>
              <a:t>How to find data against organizational output indicators of the SP IRRF?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D732-008E-55D1-D843-3745B6B5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75A84-6373-C365-F909-61F6E84226E2}"/>
              </a:ext>
            </a:extLst>
          </p:cNvPr>
          <p:cNvSpPr txBox="1"/>
          <p:nvPr/>
        </p:nvSpPr>
        <p:spPr>
          <a:xfrm>
            <a:off x="272138" y="1395908"/>
            <a:ext cx="3811590" cy="6273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view and download indicators (including baselines, milestones, targets and results) for each organizational output by following the steps below.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843172-4A54-042F-241C-7C8185E26793}"/>
              </a:ext>
            </a:extLst>
          </p:cNvPr>
          <p:cNvSpPr/>
          <p:nvPr/>
        </p:nvSpPr>
        <p:spPr>
          <a:xfrm>
            <a:off x="3251339" y="3347247"/>
            <a:ext cx="1302325" cy="1641234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Scroll to the bottom of the 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32B0F-04BE-DCE1-AC81-B8BC8A6F2760}"/>
              </a:ext>
            </a:extLst>
          </p:cNvPr>
          <p:cNvSpPr txBox="1"/>
          <p:nvPr/>
        </p:nvSpPr>
        <p:spPr>
          <a:xfrm>
            <a:off x="360689" y="2547142"/>
            <a:ext cx="2890650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1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DB7D8BBE-88AE-E3B4-F574-665D8DEF5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E279D1-C42B-C588-7EF0-9D0270D44068}"/>
              </a:ext>
            </a:extLst>
          </p:cNvPr>
          <p:cNvSpPr txBox="1"/>
          <p:nvPr/>
        </p:nvSpPr>
        <p:spPr>
          <a:xfrm>
            <a:off x="4593457" y="1434220"/>
            <a:ext cx="6161100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2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E2AE115-6208-06AE-CB87-E8A494153B1E}"/>
              </a:ext>
            </a:extLst>
          </p:cNvPr>
          <p:cNvSpPr/>
          <p:nvPr/>
        </p:nvSpPr>
        <p:spPr>
          <a:xfrm>
            <a:off x="360689" y="5507530"/>
            <a:ext cx="1506895" cy="1215653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How to download the data?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63822-A1CB-37B4-E8BD-7A125F760B49}"/>
              </a:ext>
            </a:extLst>
          </p:cNvPr>
          <p:cNvSpPr txBox="1"/>
          <p:nvPr/>
        </p:nvSpPr>
        <p:spPr>
          <a:xfrm>
            <a:off x="1805943" y="5462092"/>
            <a:ext cx="117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>
                <a:solidFill>
                  <a:srgbClr val="FF0000"/>
                </a:solidFill>
                <a:latin typeface="Montserrat" panose="00000500000000000000" pitchFamily="2" charset="0"/>
              </a:rPr>
              <a:t>Find ‘download’ option below the data 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CD4CC-A5B8-C341-4706-B6214D4F6EE2}"/>
              </a:ext>
            </a:extLst>
          </p:cNvPr>
          <p:cNvSpPr txBox="1"/>
          <p:nvPr/>
        </p:nvSpPr>
        <p:spPr>
          <a:xfrm>
            <a:off x="2984100" y="6281422"/>
            <a:ext cx="734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(example of an organizational output page) - </a:t>
            </a:r>
          </a:p>
          <a:p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https://open.unwomen.org/our-global-results/sp-oee-output/SP_O_1/2022-2025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AF7490-240B-0E1C-426A-63C76AAA5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33" y="5923179"/>
            <a:ext cx="851507" cy="3765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64EF0F-B099-C5C0-FA9C-B030F5667342}"/>
              </a:ext>
            </a:extLst>
          </p:cNvPr>
          <p:cNvSpPr/>
          <p:nvPr/>
        </p:nvSpPr>
        <p:spPr>
          <a:xfrm>
            <a:off x="1341435" y="2957231"/>
            <a:ext cx="575733" cy="259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FDF7F3-26A3-64CA-F708-1B8A5AC50D52}"/>
              </a:ext>
            </a:extLst>
          </p:cNvPr>
          <p:cNvSpPr/>
          <p:nvPr/>
        </p:nvSpPr>
        <p:spPr>
          <a:xfrm>
            <a:off x="1592689" y="3660428"/>
            <a:ext cx="1501346" cy="564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D9EC98-4660-0789-A5F7-15BA14AB5AB6}"/>
              </a:ext>
            </a:extLst>
          </p:cNvPr>
          <p:cNvCxnSpPr/>
          <p:nvPr/>
        </p:nvCxnSpPr>
        <p:spPr>
          <a:xfrm>
            <a:off x="1976435" y="3216942"/>
            <a:ext cx="191987" cy="372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B9D3839-A37A-FC6E-D6D3-A6847902EDA0}"/>
              </a:ext>
            </a:extLst>
          </p:cNvPr>
          <p:cNvSpPr/>
          <p:nvPr/>
        </p:nvSpPr>
        <p:spPr>
          <a:xfrm>
            <a:off x="406001" y="3599600"/>
            <a:ext cx="1490723" cy="6460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87E66-4DAE-0114-C1B7-5C6E183F47E4}"/>
              </a:ext>
            </a:extLst>
          </p:cNvPr>
          <p:cNvSpPr/>
          <p:nvPr/>
        </p:nvSpPr>
        <p:spPr>
          <a:xfrm>
            <a:off x="2158748" y="2974047"/>
            <a:ext cx="840340" cy="2052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AB4D00-8E74-9C00-79AB-76FB3E8A36D8}"/>
              </a:ext>
            </a:extLst>
          </p:cNvPr>
          <p:cNvCxnSpPr>
            <a:cxnSpLocks/>
          </p:cNvCxnSpPr>
          <p:nvPr/>
        </p:nvCxnSpPr>
        <p:spPr>
          <a:xfrm flipH="1">
            <a:off x="1896724" y="3193137"/>
            <a:ext cx="260104" cy="344197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775879-27EC-7BFE-9CD2-87800A4611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27" r="11289"/>
          <a:stretch/>
        </p:blipFill>
        <p:spPr>
          <a:xfrm>
            <a:off x="372863" y="2941343"/>
            <a:ext cx="2873969" cy="2364595"/>
          </a:xfrm>
          <a:prstGeom prst="rect">
            <a:avLst/>
          </a:prstGeom>
          <a:ln w="19050">
            <a:solidFill>
              <a:srgbClr val="19486A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8F3CA8-6E5C-6604-CAFB-E2F5C77F085E}"/>
              </a:ext>
            </a:extLst>
          </p:cNvPr>
          <p:cNvSpPr/>
          <p:nvPr/>
        </p:nvSpPr>
        <p:spPr>
          <a:xfrm>
            <a:off x="955301" y="3712326"/>
            <a:ext cx="1725757" cy="6460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73BBC-5778-7F2A-B36C-DA146BF12C2F}"/>
              </a:ext>
            </a:extLst>
          </p:cNvPr>
          <p:cNvSpPr/>
          <p:nvPr/>
        </p:nvSpPr>
        <p:spPr>
          <a:xfrm>
            <a:off x="2131741" y="2950221"/>
            <a:ext cx="1055344" cy="2052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BB7427-A92E-CDAF-5815-D009DA9904C8}"/>
              </a:ext>
            </a:extLst>
          </p:cNvPr>
          <p:cNvCxnSpPr>
            <a:cxnSpLocks/>
          </p:cNvCxnSpPr>
          <p:nvPr/>
        </p:nvCxnSpPr>
        <p:spPr>
          <a:xfrm>
            <a:off x="2443252" y="3190306"/>
            <a:ext cx="0" cy="47012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0EA1366-FCF0-5025-E433-56DCE15B9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018" y="1790700"/>
            <a:ext cx="6161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Explore ‘Resource overview’: UN-Women’s expenses and revenue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424FE5-9860-6845-0D8C-FB1C8DC0128F}"/>
              </a:ext>
            </a:extLst>
          </p:cNvPr>
          <p:cNvSpPr txBox="1"/>
          <p:nvPr/>
        </p:nvSpPr>
        <p:spPr>
          <a:xfrm>
            <a:off x="272138" y="1395907"/>
            <a:ext cx="2959334" cy="2554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select different combinations of filter options in the charts included on this page.</a:t>
            </a:r>
          </a:p>
          <a:p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These include, for example regular resources (core), other resources (non-core) and assessed contributions, as well as impact areas, systemic outcomes and organizational outputs or by region.</a:t>
            </a:r>
            <a:endParaRPr lang="en-IN" sz="1400" kern="10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05681-70B7-327C-4326-6DE0E004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076" y="1461956"/>
            <a:ext cx="7291347" cy="496547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223698-7269-7F82-6482-7215D465C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272D9-6DC4-8F38-A8D6-E4ACE255C382}"/>
              </a:ext>
            </a:extLst>
          </p:cNvPr>
          <p:cNvSpPr txBox="1"/>
          <p:nvPr/>
        </p:nvSpPr>
        <p:spPr>
          <a:xfrm>
            <a:off x="2342407" y="6498642"/>
            <a:ext cx="7507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-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https://open.unwomen.org/our-global-results/resource-overview/2022-2025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8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 Thin" panose="00000300000000000000" pitchFamily="2" charset="0"/>
              </a:rPr>
              <a:t>Access the key document of performance assessment per Strategic Plan outcome and output indicators milestone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424FE5-9860-6845-0D8C-FB1C8DC0128F}"/>
              </a:ext>
            </a:extLst>
          </p:cNvPr>
          <p:cNvSpPr txBox="1"/>
          <p:nvPr/>
        </p:nvSpPr>
        <p:spPr>
          <a:xfrm>
            <a:off x="272138" y="1395907"/>
            <a:ext cx="2959334" cy="2554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access the key document, which contains information about performance assessments based on Strategic Plan outcome and output indicators. It provides a summary of progress, average progress towards the milestone, and results.</a:t>
            </a:r>
            <a:endParaRPr lang="en-IN" sz="1400" kern="1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223698-7269-7F82-6482-7215D465C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272D9-6DC4-8F38-A8D6-E4ACE255C382}"/>
              </a:ext>
            </a:extLst>
          </p:cNvPr>
          <p:cNvSpPr txBox="1"/>
          <p:nvPr/>
        </p:nvSpPr>
        <p:spPr>
          <a:xfrm>
            <a:off x="2342407" y="6498642"/>
            <a:ext cx="7156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- </a:t>
            </a:r>
            <a:r>
              <a:rPr lang="en-IN" sz="1400">
                <a:latin typeface="Montserrat" panose="00000500000000000000" pitchFamily="2" charset="0"/>
                <a:hlinkClick r:id="rId4"/>
              </a:rPr>
              <a:t>https://open.unwomen.org/our-global-results/strategic-plan/2022-2025</a:t>
            </a:r>
            <a:r>
              <a:rPr lang="en-IN" sz="1400">
                <a:latin typeface="Montserrat" panose="00000500000000000000" pitchFamily="2" charset="0"/>
              </a:rPr>
              <a:t>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89238-97D5-8501-0F9F-E4AF856326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007"/>
          <a:stretch/>
        </p:blipFill>
        <p:spPr>
          <a:xfrm>
            <a:off x="4332910" y="1481788"/>
            <a:ext cx="6652837" cy="264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2561BA-B920-8AF8-4ABB-878503F972B1}"/>
              </a:ext>
            </a:extLst>
          </p:cNvPr>
          <p:cNvSpPr txBox="1"/>
          <p:nvPr/>
        </p:nvSpPr>
        <p:spPr>
          <a:xfrm>
            <a:off x="5363667" y="5376212"/>
            <a:ext cx="459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Montserrat Medium" panose="00000600000000000000" pitchFamily="2" charset="0"/>
              </a:rPr>
              <a:t>Scroll to the bottom of the page and click on ‘Download’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3029FC3-DD00-4184-4918-772F82E637CE}"/>
              </a:ext>
            </a:extLst>
          </p:cNvPr>
          <p:cNvSpPr/>
          <p:nvPr/>
        </p:nvSpPr>
        <p:spPr>
          <a:xfrm>
            <a:off x="5708609" y="4786321"/>
            <a:ext cx="383458" cy="276999"/>
          </a:xfrm>
          <a:prstGeom prst="rightArrow">
            <a:avLst/>
          </a:prstGeom>
          <a:solidFill>
            <a:srgbClr val="0397D6"/>
          </a:solidFill>
          <a:ln>
            <a:solidFill>
              <a:srgbClr val="03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20928C55-45F8-A369-7C27-1750730A0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2" y="1481375"/>
            <a:ext cx="6660327" cy="9996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F25D59-1843-9A7F-1630-B585C3AEB3F4}"/>
              </a:ext>
            </a:extLst>
          </p:cNvPr>
          <p:cNvSpPr/>
          <p:nvPr/>
        </p:nvSpPr>
        <p:spPr>
          <a:xfrm>
            <a:off x="6904499" y="1620384"/>
            <a:ext cx="1061884" cy="3414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47897-F6D5-1150-0508-29483FFB4912}"/>
              </a:ext>
            </a:extLst>
          </p:cNvPr>
          <p:cNvSpPr/>
          <p:nvPr/>
        </p:nvSpPr>
        <p:spPr>
          <a:xfrm>
            <a:off x="9844709" y="2138308"/>
            <a:ext cx="805426" cy="284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3D4973-1FB3-86D9-D208-514B51D6504A}"/>
              </a:ext>
            </a:extLst>
          </p:cNvPr>
          <p:cNvCxnSpPr/>
          <p:nvPr/>
        </p:nvCxnSpPr>
        <p:spPr>
          <a:xfrm>
            <a:off x="8091948" y="1981187"/>
            <a:ext cx="1612491" cy="299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23C85B-06AA-E060-26EC-33E5EE1CBB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477"/>
          <a:stretch/>
        </p:blipFill>
        <p:spPr>
          <a:xfrm>
            <a:off x="6147620" y="4193916"/>
            <a:ext cx="2900680" cy="1095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BEBADC-6EC3-AE82-E5FA-788600E99A6A}"/>
              </a:ext>
            </a:extLst>
          </p:cNvPr>
          <p:cNvSpPr/>
          <p:nvPr/>
        </p:nvSpPr>
        <p:spPr>
          <a:xfrm>
            <a:off x="6248196" y="4559887"/>
            <a:ext cx="2800104" cy="7298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8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A2BFF6D-8DDA-B821-E92B-4C719DB6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Explore ‘Our reach’: Results and resources data against UN-Women’s Strategic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424FE5-9860-6845-0D8C-FB1C8DC0128F}"/>
              </a:ext>
            </a:extLst>
          </p:cNvPr>
          <p:cNvSpPr txBox="1"/>
          <p:nvPr/>
        </p:nvSpPr>
        <p:spPr>
          <a:xfrm>
            <a:off x="272138" y="1395907"/>
            <a:ext cx="2639738" cy="2554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apply different filter and sort options to compare the various UN-Women’s offices.</a:t>
            </a:r>
          </a:p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on a specific country, users can see financial and indicator data as well as progress narratives per Strategic Note outcome.</a:t>
            </a:r>
            <a:endParaRPr lang="en-IN" sz="1400" kern="10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83206F-D979-C445-1472-001D0879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04" y="1453202"/>
            <a:ext cx="7324724" cy="4616954"/>
          </a:xfrm>
          <a:prstGeom prst="rect">
            <a:avLst/>
          </a:prstGeom>
          <a:ln w="19050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D3982B-4EB1-CFB6-C6DE-88B1D89438D9}"/>
              </a:ext>
            </a:extLst>
          </p:cNvPr>
          <p:cNvSpPr txBox="1"/>
          <p:nvPr/>
        </p:nvSpPr>
        <p:spPr>
          <a:xfrm>
            <a:off x="4026361" y="6448509"/>
            <a:ext cx="4139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-</a:t>
            </a:r>
            <a:r>
              <a:rPr lang="en-IN" sz="1400">
                <a:solidFill>
                  <a:srgbClr val="19486A"/>
                </a:solidFill>
                <a:latin typeface="Montserrat" panose="00000500000000000000" pitchFamily="2" charset="0"/>
              </a:rPr>
              <a:t>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https://open.unwomen.org/our-reach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995CC37-E4EA-232A-46C0-EACE885E4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Explore ‘Our partners’: Financial contributions data by UN-Women’s funding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424FE5-9860-6845-0D8C-FB1C8DC0128F}"/>
              </a:ext>
            </a:extLst>
          </p:cNvPr>
          <p:cNvSpPr txBox="1"/>
          <p:nvPr/>
        </p:nvSpPr>
        <p:spPr>
          <a:xfrm>
            <a:off x="272137" y="1395908"/>
            <a:ext cx="11398879" cy="10010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IN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</a:t>
            </a:r>
            <a:r>
              <a:rPr lang="en-IN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acing bar chart shows the total contributions of UN-Women’s t</a:t>
            </a:r>
            <a:r>
              <a:rPr lang="en-US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 10 funding </a:t>
            </a:r>
            <a:r>
              <a:rPr lang="en-US" sz="1400" kern="10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artners from 2014 to present (see expand and collapse button in green circles).</a:t>
            </a:r>
            <a:endParaRPr lang="en-IN" sz="1400" kern="100">
              <a:solidFill>
                <a:srgbClr val="19486A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Funding partners and contributions can be filtered (in yellow box) by year, partner type, revenue type, contributions amount.</a:t>
            </a:r>
          </a:p>
          <a:p>
            <a:pPr>
              <a:spcAft>
                <a:spcPts val="600"/>
              </a:spcAft>
            </a:pPr>
            <a:r>
              <a:rPr lang="en-US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view which outcomes a specific funding partner contributes to, users can click on a specific funding partner.</a:t>
            </a:r>
          </a:p>
          <a:p>
            <a:pPr>
              <a:spcAft>
                <a:spcPts val="600"/>
              </a:spcAft>
            </a:pPr>
            <a:r>
              <a:rPr lang="en-US" sz="1400" kern="1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mentioned data can be viewed and downloaded (find ‘download’ button at the bottom of the webpage).</a:t>
            </a:r>
            <a:endParaRPr lang="en-IN" sz="1400" kern="10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F73A9-EB3C-05D4-0524-A2E19DC84149}"/>
              </a:ext>
            </a:extLst>
          </p:cNvPr>
          <p:cNvSpPr txBox="1"/>
          <p:nvPr/>
        </p:nvSpPr>
        <p:spPr>
          <a:xfrm>
            <a:off x="3794936" y="6463884"/>
            <a:ext cx="4019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solidFill>
                  <a:srgbClr val="19486A"/>
                </a:solidFill>
                <a:latin typeface="Montserrat" panose="00000500000000000000" pitchFamily="2" charset="0"/>
              </a:rPr>
              <a:t>Link -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https://open.unwomen.org/partners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2B0E2CE-4316-8A73-FA59-8D8A621C9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91D3A-0012-AEE9-31D3-B9A969C5C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" y="2844013"/>
            <a:ext cx="11605946" cy="33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Explore ‘Our contributions’: Expenses across Sustainable Developmental Goals and efforts towards disaggregated Leaving No One Behind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54F7A2DD-EE0C-AD16-4C9B-B3B545CF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63" y="1541331"/>
            <a:ext cx="8915279" cy="4660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A31488-5CD9-9345-FB28-172EF5D739EF}"/>
              </a:ext>
            </a:extLst>
          </p:cNvPr>
          <p:cNvSpPr txBox="1"/>
          <p:nvPr/>
        </p:nvSpPr>
        <p:spPr>
          <a:xfrm>
            <a:off x="2474795" y="6432306"/>
            <a:ext cx="7202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-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https://open.unwomen.org/SDGs</a:t>
            </a:r>
            <a:r>
              <a:rPr lang="en-IN" sz="1400" kern="100">
                <a:solidFill>
                  <a:srgbClr val="1948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IN" sz="1400" kern="100">
                <a:solidFill>
                  <a:srgbClr val="1948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kern="100">
                <a:solidFill>
                  <a:srgbClr val="1948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https://open.unwomen.org/LNOB</a:t>
            </a:r>
            <a:r>
              <a:rPr lang="en-IN" sz="1400" kern="100">
                <a:solidFill>
                  <a:srgbClr val="1948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61B7266-CE4E-1BC5-A7C9-7DF2A75A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3BCD85F-7FAD-B651-5FCF-5CC2E8B68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D3498-8275-809C-A11A-AE136B49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277"/>
            <a:ext cx="5157787" cy="823912"/>
          </a:xfrm>
        </p:spPr>
        <p:txBody>
          <a:bodyPr/>
          <a:lstStyle/>
          <a:p>
            <a:r>
              <a:rPr lang="en-US" b="0">
                <a:latin typeface="Montserrat" panose="00000500000000000000" pitchFamily="2" charset="0"/>
              </a:rPr>
              <a:t>About this user guide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24002-FC3E-0FB6-ACB8-F13F6DA56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57331"/>
            <a:ext cx="5473926" cy="36845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guide will assist users in exploring the Transparency Portal.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Transparency Portal is an </a:t>
            </a:r>
            <a:r>
              <a:rPr lang="en-IN" sz="1400" kern="100" dirty="0">
                <a:solidFill>
                  <a:srgbClr val="0397D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and data-driven public platform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that makes UN-Women’s </a:t>
            </a:r>
            <a:r>
              <a:rPr lang="en-IN" sz="1400" kern="100" dirty="0">
                <a:solidFill>
                  <a:srgbClr val="0397D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resources 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 visible to partners and the general public. The published data is in line with the 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International Aid Transparency Initiative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(IATI) standard.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guide specifically focuses in greater detail on the “Our Global Results” section as an official annex to the Executive Director’s Annual Report, reporting on UN-Women’s Strategic Plan 2022-2025.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N" sz="1400" kern="100" dirty="0">
                <a:solidFill>
                  <a:srgbClr val="0397D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Link to the Transparency Portal – </a:t>
            </a:r>
            <a:r>
              <a:rPr lang="en-IN" sz="1400" u="sng" kern="100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https://open.unwomen.org/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N" sz="1400" kern="100" dirty="0">
                <a:solidFill>
                  <a:srgbClr val="0397D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System requirements – </a:t>
            </a:r>
            <a:r>
              <a:rPr lang="en-IN" sz="1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suggest using updated Microsoft search engine or Google chrome and its newer versions.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FBB6F-291E-8E7B-980C-8709B84B6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742" y="1371277"/>
            <a:ext cx="4732646" cy="823912"/>
          </a:xfrm>
        </p:spPr>
        <p:txBody>
          <a:bodyPr/>
          <a:lstStyle/>
          <a:p>
            <a:r>
              <a:rPr lang="en-US" b="0">
                <a:latin typeface="Montserrat" panose="00000500000000000000" pitchFamily="2" charset="0"/>
              </a:rPr>
              <a:t>Content of this user guide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9C5D3-6DE4-BF5A-0DEA-CC8C3A059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2742" y="2257331"/>
            <a:ext cx="4732646" cy="368458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How to find data of the Strategic Plan’s Integrated Results and Resources Framework (SP IRRF)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Other sections of the Transparency Portal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A9B795E-6EC2-E170-CD2C-E16CB2D3C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14" y="3711297"/>
            <a:ext cx="1600901" cy="16009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1182FD-C8E4-EE5D-2C50-82885A2C736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08871-7B27-5743-000B-0CDB31C2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845A95-5B30-E3F4-5B3F-C210CAEC9B4A}"/>
              </a:ext>
            </a:extLst>
          </p:cNvPr>
          <p:cNvSpPr txBox="1"/>
          <p:nvPr/>
        </p:nvSpPr>
        <p:spPr>
          <a:xfrm>
            <a:off x="228600" y="-21736"/>
            <a:ext cx="11629390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Welcome to the UN-Women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Transparency Portal user guide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3CC510-C616-F028-F052-D748FE139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C273A4D-0853-F8E7-9481-6AC163690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F43401C-549D-C650-AB4E-121A5497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C9BA4-D9F8-6CBF-E7C3-43431399A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3"/>
          <a:stretch/>
        </p:blipFill>
        <p:spPr>
          <a:xfrm>
            <a:off x="2457336" y="2710260"/>
            <a:ext cx="6766269" cy="406447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FD279D9-8F75-7A2D-B483-FA19D0AEE46C}"/>
              </a:ext>
            </a:extLst>
          </p:cNvPr>
          <p:cNvSpPr/>
          <p:nvPr/>
        </p:nvSpPr>
        <p:spPr>
          <a:xfrm>
            <a:off x="9338342" y="2967231"/>
            <a:ext cx="1972421" cy="1426028"/>
          </a:xfrm>
          <a:prstGeom prst="wedgeRoundRectCallout">
            <a:avLst>
              <a:gd name="adj1" fmla="val -100447"/>
              <a:gd name="adj2" fmla="val -41052"/>
              <a:gd name="adj3" fmla="val 16667"/>
            </a:avLst>
          </a:prstGeom>
          <a:solidFill>
            <a:srgbClr val="EDF4FC"/>
          </a:solidFill>
          <a:ln w="12700">
            <a:solidFill>
              <a:srgbClr val="1948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anose="00000500000000000000" pitchFamily="2" charset="0"/>
              </a:rPr>
              <a:t>UN-Women’s contributions to the Sustainable Development Goals and ‘Leaving No One Behind’</a:t>
            </a:r>
            <a:endParaRPr lang="en-IN" sz="1200">
              <a:latin typeface="Montserrat" panose="00000500000000000000" pitchFamily="2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F5313A6-268F-1205-ABD5-9BDD4A257CCA}"/>
              </a:ext>
            </a:extLst>
          </p:cNvPr>
          <p:cNvSpPr/>
          <p:nvPr/>
        </p:nvSpPr>
        <p:spPr>
          <a:xfrm>
            <a:off x="7751931" y="1441899"/>
            <a:ext cx="2007163" cy="814595"/>
          </a:xfrm>
          <a:prstGeom prst="wedgeRoundRectCallout">
            <a:avLst>
              <a:gd name="adj1" fmla="val -68984"/>
              <a:gd name="adj2" fmla="val 130688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anose="00000500000000000000" pitchFamily="2" charset="0"/>
              </a:rPr>
              <a:t>UN-Women’s funding partner contributions.</a:t>
            </a:r>
            <a:endParaRPr lang="en-IN" sz="1200">
              <a:latin typeface="Montserrat" panose="000005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C2B940B-118D-5883-1EC3-649143542773}"/>
              </a:ext>
            </a:extLst>
          </p:cNvPr>
          <p:cNvSpPr/>
          <p:nvPr/>
        </p:nvSpPr>
        <p:spPr>
          <a:xfrm>
            <a:off x="5520429" y="1447839"/>
            <a:ext cx="1972421" cy="1086462"/>
          </a:xfrm>
          <a:prstGeom prst="wedgeRoundRectCallout">
            <a:avLst>
              <a:gd name="adj1" fmla="val 4046"/>
              <a:gd name="adj2" fmla="val 82435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anose="00000500000000000000" pitchFamily="2" charset="0"/>
              </a:rPr>
              <a:t>UN-Women’s field-based results and resources data against Strategic Notes</a:t>
            </a:r>
            <a:endParaRPr lang="en-IN" sz="1200">
              <a:latin typeface="Montserrat" panose="00000500000000000000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9EFB5CB-F4D9-7B24-FFBA-2B94C1ED7871}"/>
              </a:ext>
            </a:extLst>
          </p:cNvPr>
          <p:cNvSpPr/>
          <p:nvPr/>
        </p:nvSpPr>
        <p:spPr>
          <a:xfrm>
            <a:off x="1921754" y="1430978"/>
            <a:ext cx="3306898" cy="1120184"/>
          </a:xfrm>
          <a:prstGeom prst="wedgeRoundRectCallout">
            <a:avLst>
              <a:gd name="adj1" fmla="val 63832"/>
              <a:gd name="adj2" fmla="val 82860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anose="00000500000000000000" pitchFamily="2" charset="0"/>
              </a:rPr>
              <a:t>Global results from UN-Women’s Strategic Plans, including indicator data, key results and revenue and expenses data. This section is an official annex to the Executive Director’s Annual Report</a:t>
            </a:r>
            <a:endParaRPr lang="en-IN" sz="1200">
              <a:latin typeface="Montserra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C9619-F794-B5B7-6F17-3CEC12DC2DF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03A9E-3886-6C5E-5DB0-798A9EB7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0D20EE-773B-6F16-DA74-E0D21A1DCBDC}"/>
              </a:ext>
            </a:extLst>
          </p:cNvPr>
          <p:cNvSpPr txBox="1"/>
          <p:nvPr/>
        </p:nvSpPr>
        <p:spPr>
          <a:xfrm>
            <a:off x="2319584" y="-1"/>
            <a:ext cx="7041771" cy="128384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What information can be found on the Transparency Portal?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D2A3C-4009-3F6D-2C3F-F29BDFB8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7CA830F-1070-0E9D-FF85-9715712D6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7BC5FEE-7F22-A23F-10B7-162B12A6D6E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0F6490-26E1-ADCC-A735-2084A705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0E48835-1E54-727E-ADC3-0BB7F415F7D6}"/>
              </a:ext>
            </a:extLst>
          </p:cNvPr>
          <p:cNvSpPr txBox="1"/>
          <p:nvPr/>
        </p:nvSpPr>
        <p:spPr>
          <a:xfrm>
            <a:off x="2400299" y="-2"/>
            <a:ext cx="7391400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How is the content of the Transparency Portal organized?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A28327-E778-77AA-A0DB-0FE385A0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6F33CD3-497E-552D-2ABF-8EAC4888A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27779-40C8-3906-8AA8-3AFA3BDE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93" y="1458638"/>
            <a:ext cx="9505507" cy="53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01588" y="3429000"/>
            <a:ext cx="2590412" cy="3429000"/>
          </a:xfrm>
          <a:custGeom>
            <a:avLst/>
            <a:gdLst/>
            <a:ahLst/>
            <a:cxnLst/>
            <a:rect l="l" t="t" r="r" b="b"/>
            <a:pathLst>
              <a:path w="3885618" h="5143500">
                <a:moveTo>
                  <a:pt x="0" y="0"/>
                </a:moveTo>
                <a:lnTo>
                  <a:pt x="3885618" y="0"/>
                </a:lnTo>
                <a:lnTo>
                  <a:pt x="38856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r="-624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0"/>
            <a:ext cx="2590412" cy="3429000"/>
          </a:xfrm>
          <a:custGeom>
            <a:avLst/>
            <a:gdLst/>
            <a:ahLst/>
            <a:cxnLst/>
            <a:rect l="l" t="t" r="r" b="b"/>
            <a:pathLst>
              <a:path w="3885618" h="5143500">
                <a:moveTo>
                  <a:pt x="0" y="0"/>
                </a:moveTo>
                <a:lnTo>
                  <a:pt x="3885618" y="0"/>
                </a:lnTo>
                <a:lnTo>
                  <a:pt x="38856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r="-6249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601588" y="0"/>
            <a:ext cx="2590412" cy="3320226"/>
          </a:xfrm>
          <a:custGeom>
            <a:avLst/>
            <a:gdLst/>
            <a:ahLst/>
            <a:cxnLst/>
            <a:rect l="l" t="t" r="r" b="b"/>
            <a:pathLst>
              <a:path w="3885618" h="4980339">
                <a:moveTo>
                  <a:pt x="0" y="4980339"/>
                </a:moveTo>
                <a:lnTo>
                  <a:pt x="3885618" y="4980339"/>
                </a:lnTo>
                <a:lnTo>
                  <a:pt x="3885618" y="0"/>
                </a:lnTo>
                <a:lnTo>
                  <a:pt x="0" y="0"/>
                </a:lnTo>
                <a:lnTo>
                  <a:pt x="0" y="4980339"/>
                </a:lnTo>
                <a:close/>
              </a:path>
            </a:pathLst>
          </a:custGeom>
          <a:blipFill>
            <a:blip r:embed="rId2"/>
            <a:stretch>
              <a:fillRect l="-4465" r="-4465"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V="1">
            <a:off x="0" y="3429000"/>
            <a:ext cx="2590412" cy="3429000"/>
          </a:xfrm>
          <a:custGeom>
            <a:avLst/>
            <a:gdLst/>
            <a:ahLst/>
            <a:cxnLst/>
            <a:rect l="l" t="t" r="r" b="b"/>
            <a:pathLst>
              <a:path w="3885618" h="5143500">
                <a:moveTo>
                  <a:pt x="0" y="5143500"/>
                </a:moveTo>
                <a:lnTo>
                  <a:pt x="3885618" y="5143500"/>
                </a:lnTo>
                <a:lnTo>
                  <a:pt x="3885618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blipFill>
            <a:blip r:embed="rId2"/>
            <a:stretch>
              <a:fillRect l="-6249" r="-624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56367" y="923147"/>
            <a:ext cx="7479267" cy="377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902"/>
              </a:lnSpc>
            </a:pPr>
            <a:r>
              <a:rPr lang="en-US" sz="5053" spc="-187">
                <a:solidFill>
                  <a:srgbClr val="FFFFFF"/>
                </a:solidFill>
                <a:latin typeface="Montserrat"/>
              </a:rPr>
              <a:t>II: HOW TO FIND DATA OF THE STRATEGIC PLAN’S INTEGRATED RESULTS AND RESOURCES FRAMEWORK (SP IRRF)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6367" y="5173531"/>
            <a:ext cx="7479267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67"/>
              </a:lnSpc>
            </a:pPr>
            <a:r>
              <a:rPr lang="en-US" sz="2853" spc="-105">
                <a:solidFill>
                  <a:srgbClr val="FFFFFF"/>
                </a:solidFill>
                <a:latin typeface="Montserrat"/>
              </a:rPr>
              <a:t>ANNEX OF THE UN-WOMEN EXECUTIVE DIRECTOR’S ANNUAL REPORT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BB7FC-559F-116E-9D0C-69BE6E7EA9A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9FA34-F237-B64A-6D46-DAD4A75E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FA47A-67BE-5D0A-580F-44AB3A44F4CD}"/>
              </a:ext>
            </a:extLst>
          </p:cNvPr>
          <p:cNvSpPr txBox="1"/>
          <p:nvPr/>
        </p:nvSpPr>
        <p:spPr>
          <a:xfrm>
            <a:off x="2265284" y="-18860"/>
            <a:ext cx="7661430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How is the content of the “Our global results” section organized?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9E05F-AA6F-6AC2-9301-EF6B4E63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23" name="Picture 2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26BC5085-29CB-DA16-63D9-E539B04B6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5" y="1449626"/>
            <a:ext cx="10036410" cy="1539373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37041C2-F121-5417-871F-3F7E4A0C2048}"/>
              </a:ext>
            </a:extLst>
          </p:cNvPr>
          <p:cNvSpPr/>
          <p:nvPr/>
        </p:nvSpPr>
        <p:spPr>
          <a:xfrm>
            <a:off x="8103314" y="3032865"/>
            <a:ext cx="2085109" cy="1900178"/>
          </a:xfrm>
          <a:prstGeom prst="wedgeRoundRectCallout">
            <a:avLst>
              <a:gd name="adj1" fmla="val -16711"/>
              <a:gd name="adj2" fmla="val -64563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</a:rPr>
              <a:t>Explore UN-Women’s financial data in terms of expenses and revenue by regular resource (core), other resources (non-core) and assessed contributions</a:t>
            </a:r>
            <a:endParaRPr lang="en-IN" sz="12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96BA9C6D-B686-A607-5A78-B595E5F2E006}"/>
              </a:ext>
            </a:extLst>
          </p:cNvPr>
          <p:cNvSpPr/>
          <p:nvPr/>
        </p:nvSpPr>
        <p:spPr>
          <a:xfrm>
            <a:off x="10233101" y="3159412"/>
            <a:ext cx="1490867" cy="1161366"/>
          </a:xfrm>
          <a:prstGeom prst="wedgeRoundRectCallout">
            <a:avLst>
              <a:gd name="adj1" fmla="val -60004"/>
              <a:gd name="adj2" fmla="val -83762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</a:rPr>
              <a:t>UN-Women’s Strategic Plan 2022-2025 and annual results data notes</a:t>
            </a:r>
            <a:endParaRPr lang="en-IN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8597B97-F6CC-2D3B-ED9C-E385A36A725F}"/>
              </a:ext>
            </a:extLst>
          </p:cNvPr>
          <p:cNvSpPr/>
          <p:nvPr/>
        </p:nvSpPr>
        <p:spPr>
          <a:xfrm>
            <a:off x="2613546" y="1630906"/>
            <a:ext cx="1845621" cy="704733"/>
          </a:xfrm>
          <a:prstGeom prst="wedgeRoundRectCallout">
            <a:avLst>
              <a:gd name="adj1" fmla="val 22121"/>
              <a:gd name="adj2" fmla="val 73419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>
                <a:solidFill>
                  <a:schemeClr val="tx1"/>
                </a:solidFill>
                <a:latin typeface="Montserrat" panose="00000500000000000000" pitchFamily="2" charset="0"/>
              </a:rPr>
              <a:t>View overall key results and progress against milestones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CCD3D93B-B989-EF25-19D0-D95524AF808B}"/>
              </a:ext>
            </a:extLst>
          </p:cNvPr>
          <p:cNvSpPr/>
          <p:nvPr/>
        </p:nvSpPr>
        <p:spPr>
          <a:xfrm>
            <a:off x="3500303" y="3096105"/>
            <a:ext cx="1527652" cy="697172"/>
          </a:xfrm>
          <a:prstGeom prst="wedgeRoundRectCallout">
            <a:avLst>
              <a:gd name="adj1" fmla="val 23403"/>
              <a:gd name="adj2" fmla="val -80340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4 thematic impact areas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488D12C-1ADD-BD17-B2CC-FB6F2E9B2C16}"/>
              </a:ext>
            </a:extLst>
          </p:cNvPr>
          <p:cNvSpPr/>
          <p:nvPr/>
        </p:nvSpPr>
        <p:spPr>
          <a:xfrm>
            <a:off x="5072633" y="3096104"/>
            <a:ext cx="1135381" cy="697173"/>
          </a:xfrm>
          <a:prstGeom prst="wedgeRoundRectCallout">
            <a:avLst>
              <a:gd name="adj1" fmla="val 23403"/>
              <a:gd name="adj2" fmla="val -80340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7 systemic outcomes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990448E-EA62-4321-16E6-FAE0B0AF728B}"/>
              </a:ext>
            </a:extLst>
          </p:cNvPr>
          <p:cNvSpPr/>
          <p:nvPr/>
        </p:nvSpPr>
        <p:spPr>
          <a:xfrm>
            <a:off x="6333125" y="3096105"/>
            <a:ext cx="1549014" cy="697173"/>
          </a:xfrm>
          <a:prstGeom prst="wedgeRoundRectCallout">
            <a:avLst>
              <a:gd name="adj1" fmla="val 23403"/>
              <a:gd name="adj2" fmla="val -80340"/>
              <a:gd name="adj3" fmla="val 16667"/>
            </a:avLst>
          </a:prstGeom>
          <a:solidFill>
            <a:srgbClr val="EDF4FC"/>
          </a:solidFill>
          <a:ln w="9525">
            <a:solidFill>
              <a:srgbClr val="194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</a:rPr>
              <a:t>5</a:t>
            </a:r>
            <a:r>
              <a:rPr lang="en-US" sz="120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organizational outputs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677345E-C343-4E24-844B-EEA2222F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492" y="4268095"/>
            <a:ext cx="4039662" cy="2014807"/>
          </a:xfrm>
          <a:prstGeom prst="rect">
            <a:avLst/>
          </a:prstGeom>
          <a:ln w="9525">
            <a:solidFill>
              <a:srgbClr val="19486A"/>
            </a:solidFill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F5BE96-44D3-6BEA-AB78-36ECD659703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264129" y="3793277"/>
            <a:ext cx="0" cy="237409"/>
          </a:xfrm>
          <a:prstGeom prst="line">
            <a:avLst/>
          </a:prstGeom>
          <a:ln>
            <a:solidFill>
              <a:srgbClr val="19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250C2F-AE64-24DC-066C-307E1289DC32}"/>
              </a:ext>
            </a:extLst>
          </p:cNvPr>
          <p:cNvCxnSpPr>
            <a:cxnSpLocks/>
          </p:cNvCxnSpPr>
          <p:nvPr/>
        </p:nvCxnSpPr>
        <p:spPr>
          <a:xfrm>
            <a:off x="4264129" y="4030687"/>
            <a:ext cx="2843503" cy="0"/>
          </a:xfrm>
          <a:prstGeom prst="line">
            <a:avLst/>
          </a:prstGeom>
          <a:ln>
            <a:solidFill>
              <a:srgbClr val="19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397DB6-8B4A-4D46-02B9-C420A8085C87}"/>
              </a:ext>
            </a:extLst>
          </p:cNvPr>
          <p:cNvCxnSpPr>
            <a:stCxn id="28" idx="2"/>
          </p:cNvCxnSpPr>
          <p:nvPr/>
        </p:nvCxnSpPr>
        <p:spPr>
          <a:xfrm flipH="1">
            <a:off x="5640323" y="3793277"/>
            <a:ext cx="1" cy="222701"/>
          </a:xfrm>
          <a:prstGeom prst="line">
            <a:avLst/>
          </a:prstGeom>
          <a:ln>
            <a:solidFill>
              <a:srgbClr val="19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3EF5B0-9548-7D1F-71E6-A179D80ED46E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107632" y="3793278"/>
            <a:ext cx="0" cy="237409"/>
          </a:xfrm>
          <a:prstGeom prst="line">
            <a:avLst/>
          </a:prstGeom>
          <a:ln>
            <a:solidFill>
              <a:srgbClr val="19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EF6C85-CC9D-E8F4-5375-28987AC36BEF}"/>
              </a:ext>
            </a:extLst>
          </p:cNvPr>
          <p:cNvCxnSpPr/>
          <p:nvPr/>
        </p:nvCxnSpPr>
        <p:spPr>
          <a:xfrm>
            <a:off x="5640323" y="4015978"/>
            <a:ext cx="0" cy="114300"/>
          </a:xfrm>
          <a:prstGeom prst="straightConnector1">
            <a:avLst/>
          </a:prstGeom>
          <a:ln>
            <a:solidFill>
              <a:srgbClr val="194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BF11E9C-D318-9FEE-2CCB-A2BCAFE5B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44E80-0A46-A36C-DCCB-AE9D7301CDDE}"/>
              </a:ext>
            </a:extLst>
          </p:cNvPr>
          <p:cNvSpPr txBox="1"/>
          <p:nvPr/>
        </p:nvSpPr>
        <p:spPr>
          <a:xfrm>
            <a:off x="3878085" y="6401529"/>
            <a:ext cx="4435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- 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https://open.unwomen.org/global-results</a:t>
            </a:r>
            <a:endParaRPr lang="en-IN" sz="14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FA5B2-E95C-016C-B70F-1D8A59F5AE8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140B-A483-3C7E-BE7E-4E7E664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EA2F1-93C3-1758-4C43-79B5AEB0AC43}"/>
              </a:ext>
            </a:extLst>
          </p:cNvPr>
          <p:cNvSpPr txBox="1"/>
          <p:nvPr/>
        </p:nvSpPr>
        <p:spPr>
          <a:xfrm>
            <a:off x="1769928" y="-2"/>
            <a:ext cx="8652143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What information can be found on the pages per impact area, systemic outcome and organizational output?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72AD7-8098-D4D1-4B98-D9BFDD9B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9F2F2-D91C-840D-1DF5-B04B9A4D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14" y="2754056"/>
            <a:ext cx="5268880" cy="32739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32D899-EA58-10CB-2E2C-DF6043B7697F}"/>
              </a:ext>
            </a:extLst>
          </p:cNvPr>
          <p:cNvSpPr/>
          <p:nvPr/>
        </p:nvSpPr>
        <p:spPr>
          <a:xfrm>
            <a:off x="2550253" y="3846693"/>
            <a:ext cx="1959429" cy="1000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071C5F-17EE-ABEB-EAAB-E9FFE658AAC0}"/>
              </a:ext>
            </a:extLst>
          </p:cNvPr>
          <p:cNvSpPr/>
          <p:nvPr/>
        </p:nvSpPr>
        <p:spPr>
          <a:xfrm>
            <a:off x="2440159" y="2848088"/>
            <a:ext cx="931188" cy="2993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3F24C1-4E4F-B9FE-5A88-FACCCE50ABD8}"/>
              </a:ext>
            </a:extLst>
          </p:cNvPr>
          <p:cNvSpPr/>
          <p:nvPr/>
        </p:nvSpPr>
        <p:spPr>
          <a:xfrm>
            <a:off x="775879" y="5517969"/>
            <a:ext cx="4676950" cy="4154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103B58-2F3D-81F2-6294-D047B03FC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07" y="2754056"/>
            <a:ext cx="5268880" cy="32739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5B813B-D5C4-FD2A-0BA5-B028A05CBBDD}"/>
              </a:ext>
            </a:extLst>
          </p:cNvPr>
          <p:cNvSpPr/>
          <p:nvPr/>
        </p:nvSpPr>
        <p:spPr>
          <a:xfrm>
            <a:off x="2063176" y="3290581"/>
            <a:ext cx="2262909" cy="2373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24FE5-9860-6845-0D8C-FB1C8DC0128F}"/>
              </a:ext>
            </a:extLst>
          </p:cNvPr>
          <p:cNvSpPr txBox="1"/>
          <p:nvPr/>
        </p:nvSpPr>
        <p:spPr>
          <a:xfrm>
            <a:off x="272138" y="1395908"/>
            <a:ext cx="11619976" cy="6273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IN" sz="1400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the map, users can view the countries contributing to results including expenses and funding partners for a respective impact, outcome or output. </a:t>
            </a:r>
          </a:p>
          <a:p>
            <a:r>
              <a:rPr lang="en-IN" sz="1400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Further, the pages show result highlights, key achievements (only for systemic outcome pages), financial flows (only for impact area and systemic outcome pages) and data against the indicators of the UN-Women Strategic Plan Integrated Results and Resources Framework (SP IRRF).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B0F9C9D-AC22-4D1D-B107-B345753F0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D91B81-66A1-71F2-EB4C-F072090AD6F8}"/>
              </a:ext>
            </a:extLst>
          </p:cNvPr>
          <p:cNvSpPr txBox="1"/>
          <p:nvPr/>
        </p:nvSpPr>
        <p:spPr>
          <a:xfrm>
            <a:off x="272138" y="6185775"/>
            <a:ext cx="738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Montserrat" panose="00000500000000000000" pitchFamily="2" charset="0"/>
              </a:rPr>
              <a:t>Link (example of a systemic outcome page) - </a:t>
            </a:r>
          </a:p>
          <a:p>
            <a:r>
              <a:rPr lang="en-IN" sz="1400" kern="100" dirty="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https://open.unwomen.org/our-global-results/sp-outcomes/SP_D_0.1/2022-2025</a:t>
            </a:r>
            <a:r>
              <a:rPr lang="en-IN" sz="1400" kern="100" dirty="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1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92A13-B211-71D2-B91C-ABF88AA49718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Montserrat Thin" panose="000003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5D31F-3F75-E451-2325-B96F99D8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69929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506F4-2452-36B2-C553-8D59F0D45939}"/>
              </a:ext>
            </a:extLst>
          </p:cNvPr>
          <p:cNvSpPr txBox="1"/>
          <p:nvPr/>
        </p:nvSpPr>
        <p:spPr>
          <a:xfrm>
            <a:off x="2136558" y="0"/>
            <a:ext cx="7918882" cy="132556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 Thin" panose="00000300000000000000" pitchFamily="2" charset="0"/>
              </a:rPr>
              <a:t>How to </a:t>
            </a:r>
            <a:r>
              <a:rPr lang="en-US" sz="2400" b="1">
                <a:solidFill>
                  <a:schemeClr val="bg1"/>
                </a:solidFill>
                <a:latin typeface="Montserrat Thin" panose="00000300000000000000" pitchFamily="2" charset="0"/>
              </a:rPr>
              <a:t>find data </a:t>
            </a:r>
            <a:r>
              <a:rPr lang="en-US" sz="2400" b="1" dirty="0">
                <a:solidFill>
                  <a:schemeClr val="bg1"/>
                </a:solidFill>
                <a:latin typeface="Montserrat Thin" panose="00000300000000000000" pitchFamily="2" charset="0"/>
              </a:rPr>
              <a:t>against impact indicators of the SP IRRF?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D732-008E-55D1-D843-3745B6B5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22071" y="0"/>
            <a:ext cx="176992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75A84-6373-C365-F909-61F6E84226E2}"/>
              </a:ext>
            </a:extLst>
          </p:cNvPr>
          <p:cNvSpPr txBox="1"/>
          <p:nvPr/>
        </p:nvSpPr>
        <p:spPr>
          <a:xfrm>
            <a:off x="272138" y="1395908"/>
            <a:ext cx="3563015" cy="6273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kern="10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view and download indicators (including baselines, targets and results) for each impact area by following the steps below.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843172-4A54-042F-241C-7C8185E26793}"/>
              </a:ext>
            </a:extLst>
          </p:cNvPr>
          <p:cNvSpPr/>
          <p:nvPr/>
        </p:nvSpPr>
        <p:spPr>
          <a:xfrm>
            <a:off x="3260219" y="3347247"/>
            <a:ext cx="1302325" cy="1641234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Scroll to the bottom of the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BE924B-EF96-D2D2-F720-44F16884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20" y="2948353"/>
            <a:ext cx="2872440" cy="2376377"/>
          </a:xfrm>
          <a:prstGeom prst="rect">
            <a:avLst/>
          </a:prstGeom>
          <a:ln w="19050">
            <a:solidFill>
              <a:srgbClr val="19486A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432B0F-04BE-DCE1-AC81-B8BC8A6F2760}"/>
              </a:ext>
            </a:extLst>
          </p:cNvPr>
          <p:cNvSpPr txBox="1"/>
          <p:nvPr/>
        </p:nvSpPr>
        <p:spPr>
          <a:xfrm>
            <a:off x="369569" y="2547142"/>
            <a:ext cx="2890650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1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DB7D8BBE-88AE-E3B4-F574-665D8DEF5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78" y="6345982"/>
            <a:ext cx="1324247" cy="394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DFD0D0-8880-57CD-48C1-D48D9FCE7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899" y="1810913"/>
            <a:ext cx="6600283" cy="4330566"/>
          </a:xfrm>
          <a:prstGeom prst="rect">
            <a:avLst/>
          </a:prstGeom>
          <a:ln w="19050">
            <a:solidFill>
              <a:srgbClr val="19486A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E279D1-C42B-C588-7EF0-9D0270D44068}"/>
              </a:ext>
            </a:extLst>
          </p:cNvPr>
          <p:cNvSpPr txBox="1"/>
          <p:nvPr/>
        </p:nvSpPr>
        <p:spPr>
          <a:xfrm>
            <a:off x="4625898" y="1434220"/>
            <a:ext cx="6600283" cy="307777"/>
          </a:xfrm>
          <a:prstGeom prst="rect">
            <a:avLst/>
          </a:prstGeom>
          <a:solidFill>
            <a:srgbClr val="0397D6"/>
          </a:solidFill>
          <a:ln w="19050">
            <a:solidFill>
              <a:srgbClr val="0397D6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Montserrat" panose="00000500000000000000" pitchFamily="2" charset="0"/>
              </a:rPr>
              <a:t>Step 2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E2AE115-6208-06AE-CB87-E8A494153B1E}"/>
              </a:ext>
            </a:extLst>
          </p:cNvPr>
          <p:cNvSpPr/>
          <p:nvPr/>
        </p:nvSpPr>
        <p:spPr>
          <a:xfrm>
            <a:off x="369569" y="5507530"/>
            <a:ext cx="1506895" cy="1215653"/>
          </a:xfrm>
          <a:prstGeom prst="rightArrow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How to download the data?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63822-A1CB-37B4-E8BD-7A125F760B49}"/>
              </a:ext>
            </a:extLst>
          </p:cNvPr>
          <p:cNvSpPr txBox="1"/>
          <p:nvPr/>
        </p:nvSpPr>
        <p:spPr>
          <a:xfrm>
            <a:off x="1814823" y="5462092"/>
            <a:ext cx="117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>
                <a:solidFill>
                  <a:srgbClr val="FF0000"/>
                </a:solidFill>
                <a:latin typeface="Montserrat" panose="00000500000000000000" pitchFamily="2" charset="0"/>
              </a:rPr>
              <a:t>Find ‘download’ option below the data 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CD4CC-A5B8-C341-4706-B6214D4F6EE2}"/>
              </a:ext>
            </a:extLst>
          </p:cNvPr>
          <p:cNvSpPr txBox="1"/>
          <p:nvPr/>
        </p:nvSpPr>
        <p:spPr>
          <a:xfrm>
            <a:off x="2984100" y="6281422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latin typeface="Montserrat" panose="00000500000000000000" pitchFamily="2" charset="0"/>
              </a:rPr>
              <a:t>Link (example of an impact area page) - </a:t>
            </a:r>
          </a:p>
          <a:p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https://open.unwomen.org/our-global-results/sp-impact/SP_D_2/2022-2025</a:t>
            </a:r>
            <a:r>
              <a:rPr lang="en-IN" sz="1400" kern="100">
                <a:solidFill>
                  <a:srgbClr val="19486A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>
              <a:latin typeface="Montserrat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AF7490-240B-0E1C-426A-63C76AAA5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528" y="5923757"/>
            <a:ext cx="851507" cy="3765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64EF0F-B099-C5C0-FA9C-B030F5667342}"/>
              </a:ext>
            </a:extLst>
          </p:cNvPr>
          <p:cNvSpPr/>
          <p:nvPr/>
        </p:nvSpPr>
        <p:spPr>
          <a:xfrm>
            <a:off x="1350315" y="2957231"/>
            <a:ext cx="575733" cy="259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FDF7F3-26A3-64CA-F708-1B8A5AC50D52}"/>
              </a:ext>
            </a:extLst>
          </p:cNvPr>
          <p:cNvSpPr/>
          <p:nvPr/>
        </p:nvSpPr>
        <p:spPr>
          <a:xfrm>
            <a:off x="1601569" y="3660428"/>
            <a:ext cx="1501346" cy="564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D9EC98-4660-0789-A5F7-15BA14AB5AB6}"/>
              </a:ext>
            </a:extLst>
          </p:cNvPr>
          <p:cNvCxnSpPr/>
          <p:nvPr/>
        </p:nvCxnSpPr>
        <p:spPr>
          <a:xfrm>
            <a:off x="1985315" y="3216942"/>
            <a:ext cx="191987" cy="372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4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73880CBB3B143B8482C01086D00A5" ma:contentTypeVersion="19" ma:contentTypeDescription="Create a new document." ma:contentTypeScope="" ma:versionID="4017b8f623bf2cf19f67035b033fceec">
  <xsd:schema xmlns:xsd="http://www.w3.org/2001/XMLSchema" xmlns:xs="http://www.w3.org/2001/XMLSchema" xmlns:p="http://schemas.microsoft.com/office/2006/metadata/properties" xmlns:ns2="2460734d-59bd-428b-881b-8dfef55a5bef" xmlns:ns3="1d79e625-5769-4e01-b48b-1e20633cc44a" xmlns:ns4="ef56fa2c-8799-41f7-8555-46686698e10b" targetNamespace="http://schemas.microsoft.com/office/2006/metadata/properties" ma:root="true" ma:fieldsID="bcf31ed2a2d1b81dfeaa91b2215f824d" ns2:_="" ns3:_="" ns4:_="">
    <xsd:import namespace="2460734d-59bd-428b-881b-8dfef55a5bef"/>
    <xsd:import namespace="1d79e625-5769-4e01-b48b-1e20633cc44a"/>
    <xsd:import namespace="ef56fa2c-8799-41f7-8555-46686698e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Reviewed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0734d-59bd-428b-881b-8dfef55a5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Reviewed" ma:index="19" nillable="true" ma:displayName="Reviewed" ma:default="0" ma:format="Dropdown" ma:internalName="Reviewed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250d15-9240-48a2-bed8-252fb13a1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9e625-5769-4e01-b48b-1e20633c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fa2c-8799-41f7-8555-46686698e10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55b5517-fe3f-4849-b2f1-374d692729b1}" ma:internalName="TaxCatchAll" ma:showField="CatchAllData" ma:web="ef56fa2c-8799-41f7-8555-46686698e1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60734d-59bd-428b-881b-8dfef55a5bef">
      <Terms xmlns="http://schemas.microsoft.com/office/infopath/2007/PartnerControls"/>
    </lcf76f155ced4ddcb4097134ff3c332f>
    <TaxCatchAll xmlns="ef56fa2c-8799-41f7-8555-46686698e10b" xsi:nil="true"/>
    <Reviewed xmlns="2460734d-59bd-428b-881b-8dfef55a5bef">false</Reviewed>
  </documentManagement>
</p:properties>
</file>

<file path=customXml/itemProps1.xml><?xml version="1.0" encoding="utf-8"?>
<ds:datastoreItem xmlns:ds="http://schemas.openxmlformats.org/officeDocument/2006/customXml" ds:itemID="{AD0BEA60-1EA4-4C2C-8BC0-728174035C0C}"/>
</file>

<file path=customXml/itemProps2.xml><?xml version="1.0" encoding="utf-8"?>
<ds:datastoreItem xmlns:ds="http://schemas.openxmlformats.org/officeDocument/2006/customXml" ds:itemID="{C7248E45-F0D5-49A8-9CE0-6D74C46FA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650A2-6053-41DE-B2DE-A569F6EF4B8F}">
  <ds:schemaRefs>
    <ds:schemaRef ds:uri="1d79e625-5769-4e01-b48b-1e20633cc44a"/>
    <ds:schemaRef ds:uri="2460734d-59bd-428b-881b-8dfef55a5bef"/>
    <ds:schemaRef ds:uri="ef56fa2c-8799-41f7-8555-46686698e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</TotalTime>
  <Words>1112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Montserrat</vt:lpstr>
      <vt:lpstr>Montserrat Medium</vt:lpstr>
      <vt:lpstr>Montserrat Thin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WOMEN Transparency Portal</dc:title>
  <dc:creator>Priyanka Attada</dc:creator>
  <cp:lastModifiedBy>Hannah-Sophie Wahle</cp:lastModifiedBy>
  <cp:revision>1</cp:revision>
  <dcterms:created xsi:type="dcterms:W3CDTF">2023-05-17T14:27:27Z</dcterms:created>
  <dcterms:modified xsi:type="dcterms:W3CDTF">2024-06-27T16:15:49Z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0x010100FC273880CBB3B143B8482C01086D00A5</vt:lpwstr>
  </property>
</Properties>
</file>